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ofi5.mef.gob.pe/ssi/Ssi/Index?codigo=2572507&amp;tipo=2" TargetMode="External"/><Relationship Id="rId3" Type="http://schemas.openxmlformats.org/officeDocument/2006/relationships/hyperlink" Target="https://ofi5.mef.gob.pe/ssi/Ssi/Index?codigo=2696014&amp;tipo=2" TargetMode="External"/><Relationship Id="rId4" Type="http://schemas.openxmlformats.org/officeDocument/2006/relationships/hyperlink" Target="https://ofi5.mef.gob.pe/ssi/Ssi/Index?codigo=2700070&amp;tipo=2" TargetMode="External"/><Relationship Id="rId5" Type="http://schemas.openxmlformats.org/officeDocument/2006/relationships/hyperlink" Target="https://ofi5.mef.gob.pe/ssi/Ssi/Index?codigo=2703531&amp;tipo=2" TargetMode="External"/><Relationship Id="rId6" Type="http://schemas.openxmlformats.org/officeDocument/2006/relationships/hyperlink" Target="https://noncataclysmic-limpingly-kaelyn.ngrok-free.dev/inversiones/gn/dnpp_2566964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37904.html" TargetMode="External"/><Relationship Id="rId3" Type="http://schemas.openxmlformats.org/officeDocument/2006/relationships/hyperlink" Target="https://noncataclysmic-limpingly-kaelyn.ngrok-free.dev/inversiones/gn/dnpp_2577341.html" TargetMode="External"/><Relationship Id="rId4" Type="http://schemas.openxmlformats.org/officeDocument/2006/relationships/hyperlink" Target="https://noncataclysmic-limpingly-kaelyn.ngrok-free.dev/inversiones/gn/dnpp_2601415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703995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19575.html" TargetMode="External"/><Relationship Id="rId3" Type="http://schemas.openxmlformats.org/officeDocument/2006/relationships/hyperlink" Target="https://noncataclysmic-limpingly-kaelyn.ngrok-free.dev/inversiones/gn/dnpp_2614855.html" TargetMode="External"/><Relationship Id="rId4" Type="http://schemas.openxmlformats.org/officeDocument/2006/relationships/hyperlink" Target="https://noncataclysmic-limpingly-kaelyn.ngrok-free.dev/inversiones/gn/dnpp_2629807.html" TargetMode="External"/><Relationship Id="rId5" Type="http://schemas.openxmlformats.org/officeDocument/2006/relationships/hyperlink" Target="https://noncataclysmic-limpingly-kaelyn.ngrok-free.dev/inversiones/gn/dnpp_2681882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13524.html" TargetMode="External"/><Relationship Id="rId3" Type="http://schemas.openxmlformats.org/officeDocument/2006/relationships/hyperlink" Target="https://noncataclysmic-limpingly-kaelyn.ngrok-free.dev/inversiones/gn/dnpp_2596446.html" TargetMode="External"/><Relationship Id="rId4" Type="http://schemas.openxmlformats.org/officeDocument/2006/relationships/hyperlink" Target="https://noncataclysmic-limpingly-kaelyn.ngrok-free.dev/inversiones/gn/dnpp_2693824.html" TargetMode="Externa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45687.html" TargetMode="Externa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98319.html" TargetMode="External"/><Relationship Id="rId4" Type="http://schemas.openxmlformats.org/officeDocument/2006/relationships/hyperlink" Target="https://noncataclysmic-limpingly-kaelyn.ngrok-free.dev/inversiones/gn/dnpp_2321591.html" TargetMode="External"/><Relationship Id="rId5" Type="http://schemas.openxmlformats.org/officeDocument/2006/relationships/hyperlink" Target="https://noncataclysmic-limpingly-kaelyn.ngrok-free.dev/inversiones/gn/dnpp_2362485.html" TargetMode="External"/><Relationship Id="rId6" Type="http://schemas.openxmlformats.org/officeDocument/2006/relationships/hyperlink" Target="https://noncataclysmic-limpingly-kaelyn.ngrok-free.dev/inversiones/gn/dnpp_2382880.html" TargetMode="External"/><Relationship Id="rId7" Type="http://schemas.openxmlformats.org/officeDocument/2006/relationships/hyperlink" Target="https://noncataclysmic-limpingly-kaelyn.ngrok-free.dev/inversiones/gn/dnpp_2386498.html" TargetMode="External"/><Relationship Id="rId8" Type="http://schemas.openxmlformats.org/officeDocument/2006/relationships/hyperlink" Target="https://noncataclysmic-limpingly-kaelyn.ngrok-free.dev/inversiones/gn/dnpp_2386533.html" TargetMode="External"/><Relationship Id="rId9" Type="http://schemas.openxmlformats.org/officeDocument/2006/relationships/hyperlink" Target="https://noncataclysmic-limpingly-kaelyn.ngrok-free.dev/inversiones/gn/dnpp_2386577.html" TargetMode="External"/><Relationship Id="rId10" Type="http://schemas.openxmlformats.org/officeDocument/2006/relationships/hyperlink" Target="https://noncataclysmic-limpingly-kaelyn.ngrok-free.dev/inversiones/gn/dnpp_2427546.html" TargetMode="External"/><Relationship Id="rId11" Type="http://schemas.openxmlformats.org/officeDocument/2006/relationships/hyperlink" Target="https://noncataclysmic-limpingly-kaelyn.ngrok-free.dev/inversiones/gn/dnpp_2428577.html" TargetMode="External"/><Relationship Id="rId12" Type="http://schemas.openxmlformats.org/officeDocument/2006/relationships/hyperlink" Target="https://noncataclysmic-limpingly-kaelyn.ngrok-free.dev/inversiones/gn/dnpp_2428578.html" TargetMode="External"/><Relationship Id="rId13" Type="http://schemas.openxmlformats.org/officeDocument/2006/relationships/hyperlink" Target="https://noncataclysmic-limpingly-kaelyn.ngrok-free.dev/inversiones/gn/dnpp_2428581.html" TargetMode="External"/><Relationship Id="rId14" Type="http://schemas.openxmlformats.org/officeDocument/2006/relationships/hyperlink" Target="https://noncataclysmic-limpingly-kaelyn.ngrok-free.dev/inversiones/gn/dnpp_2428584.html" TargetMode="Externa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28585.html" TargetMode="External"/><Relationship Id="rId3" Type="http://schemas.openxmlformats.org/officeDocument/2006/relationships/hyperlink" Target="https://noncataclysmic-limpingly-kaelyn.ngrok-free.dev/inversiones/gn/dnpp_2428588.html" TargetMode="External"/><Relationship Id="rId4" Type="http://schemas.openxmlformats.org/officeDocument/2006/relationships/hyperlink" Target="https://noncataclysmic-limpingly-kaelyn.ngrok-free.dev/inversiones/gn/dnpp_2428627.html" TargetMode="External"/><Relationship Id="rId5" Type="http://schemas.openxmlformats.org/officeDocument/2006/relationships/hyperlink" Target="https://noncataclysmic-limpingly-kaelyn.ngrok-free.dev/inversiones/gn/dnpp_2428635.html" TargetMode="External"/><Relationship Id="rId6" Type="http://schemas.openxmlformats.org/officeDocument/2006/relationships/hyperlink" Target="https://noncataclysmic-limpingly-kaelyn.ngrok-free.dev/inversiones/gn/dnpp_2428652.html" TargetMode="External"/><Relationship Id="rId7" Type="http://schemas.openxmlformats.org/officeDocument/2006/relationships/hyperlink" Target="https://noncataclysmic-limpingly-kaelyn.ngrok-free.dev/inversiones/gn/dnpp_2428669.html" TargetMode="External"/><Relationship Id="rId8" Type="http://schemas.openxmlformats.org/officeDocument/2006/relationships/hyperlink" Target="https://noncataclysmic-limpingly-kaelyn.ngrok-free.dev/inversiones/gn/dnpp_2428686.html" TargetMode="External"/><Relationship Id="rId9" Type="http://schemas.openxmlformats.org/officeDocument/2006/relationships/hyperlink" Target="https://noncataclysmic-limpingly-kaelyn.ngrok-free.dev/inversiones/gn/dnpp_2428687.html" TargetMode="External"/><Relationship Id="rId10" Type="http://schemas.openxmlformats.org/officeDocument/2006/relationships/hyperlink" Target="https://noncataclysmic-limpingly-kaelyn.ngrok-free.dev/inversiones/gn/dnpp_2428689.html" TargetMode="External"/><Relationship Id="rId11" Type="http://schemas.openxmlformats.org/officeDocument/2006/relationships/hyperlink" Target="https://noncataclysmic-limpingly-kaelyn.ngrok-free.dev/inversiones/gn/dnpp_2428716.html" TargetMode="External"/><Relationship Id="rId12" Type="http://schemas.openxmlformats.org/officeDocument/2006/relationships/hyperlink" Target="https://noncataclysmic-limpingly-kaelyn.ngrok-free.dev/inversiones/gn/dnpp_2428725.html" TargetMode="External"/><Relationship Id="rId13" Type="http://schemas.openxmlformats.org/officeDocument/2006/relationships/hyperlink" Target="https://noncataclysmic-limpingly-kaelyn.ngrok-free.dev/inversiones/gn/dnpp_2428726.html" TargetMode="External"/><Relationship Id="rId14" Type="http://schemas.openxmlformats.org/officeDocument/2006/relationships/hyperlink" Target="https://noncataclysmic-limpingly-kaelyn.ngrok-free.dev/inversiones/gn/dnpp_2428729.html" TargetMode="External"/><Relationship Id="rId15" Type="http://schemas.openxmlformats.org/officeDocument/2006/relationships/hyperlink" Target="https://noncataclysmic-limpingly-kaelyn.ngrok-free.dev/inversiones/gn/dnpp_2428736.html" TargetMode="External"/><Relationship Id="rId16" Type="http://schemas.openxmlformats.org/officeDocument/2006/relationships/hyperlink" Target="https://noncataclysmic-limpingly-kaelyn.ngrok-free.dev/inversiones/gn/dnpp_2428747.html" TargetMode="Externa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28765.html" TargetMode="External"/><Relationship Id="rId3" Type="http://schemas.openxmlformats.org/officeDocument/2006/relationships/hyperlink" Target="https://noncataclysmic-limpingly-kaelyn.ngrok-free.dev/inversiones/gn/dnpp_2435333.html" TargetMode="External"/><Relationship Id="rId4" Type="http://schemas.openxmlformats.org/officeDocument/2006/relationships/hyperlink" Target="https://noncataclysmic-limpingly-kaelyn.ngrok-free.dev/inversiones/gn/dnpp_2446345.html" TargetMode="External"/><Relationship Id="rId5" Type="http://schemas.openxmlformats.org/officeDocument/2006/relationships/hyperlink" Target="https://noncataclysmic-limpingly-kaelyn.ngrok-free.dev/inversiones/gn/dnpp_2483109.html" TargetMode="External"/><Relationship Id="rId6" Type="http://schemas.openxmlformats.org/officeDocument/2006/relationships/hyperlink" Target="https://noncataclysmic-limpingly-kaelyn.ngrok-free.dev/inversiones/gn/dnpp_2496772.html" TargetMode="External"/><Relationship Id="rId7" Type="http://schemas.openxmlformats.org/officeDocument/2006/relationships/hyperlink" Target="https://noncataclysmic-limpingly-kaelyn.ngrok-free.dev/inversiones/gn/dnpp_2497405.html" TargetMode="External"/><Relationship Id="rId8" Type="http://schemas.openxmlformats.org/officeDocument/2006/relationships/hyperlink" Target="https://noncataclysmic-limpingly-kaelyn.ngrok-free.dev/inversiones/gn/dnpp_2497426.html" TargetMode="External"/><Relationship Id="rId9" Type="http://schemas.openxmlformats.org/officeDocument/2006/relationships/hyperlink" Target="https://noncataclysmic-limpingly-kaelyn.ngrok-free.dev/inversiones/gn/dnpp_2497906.html" TargetMode="External"/><Relationship Id="rId10" Type="http://schemas.openxmlformats.org/officeDocument/2006/relationships/hyperlink" Target="https://noncataclysmic-limpingly-kaelyn.ngrok-free.dev/inversiones/gn/dnpp_2498426.html" TargetMode="External"/><Relationship Id="rId11" Type="http://schemas.openxmlformats.org/officeDocument/2006/relationships/hyperlink" Target="https://noncataclysmic-limpingly-kaelyn.ngrok-free.dev/inversiones/gn/dnpp_2498739.html" TargetMode="External"/><Relationship Id="rId12" Type="http://schemas.openxmlformats.org/officeDocument/2006/relationships/hyperlink" Target="https://noncataclysmic-limpingly-kaelyn.ngrok-free.dev/inversiones/gn/dnpp_2499818.html" TargetMode="External"/><Relationship Id="rId13" Type="http://schemas.openxmlformats.org/officeDocument/2006/relationships/hyperlink" Target="https://noncataclysmic-limpingly-kaelyn.ngrok-free.dev/inversiones/gn/dnpp_2499886.html" TargetMode="External"/><Relationship Id="rId14" Type="http://schemas.openxmlformats.org/officeDocument/2006/relationships/hyperlink" Target="https://noncataclysmic-limpingly-kaelyn.ngrok-free.dev/inversiones/gn/dnpp_2499925.html" TargetMode="External"/><Relationship Id="rId15" Type="http://schemas.openxmlformats.org/officeDocument/2006/relationships/hyperlink" Target="https://noncataclysmic-limpingly-kaelyn.ngrok-free.dev/inversiones/gn/dnpp_2500094.html" TargetMode="External"/><Relationship Id="rId16" Type="http://schemas.openxmlformats.org/officeDocument/2006/relationships/hyperlink" Target="https://noncataclysmic-limpingly-kaelyn.ngrok-free.dev/inversiones/gn/dnpp_2501225.html" TargetMode="Externa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01291.html" TargetMode="External"/><Relationship Id="rId3" Type="http://schemas.openxmlformats.org/officeDocument/2006/relationships/hyperlink" Target="https://noncataclysmic-limpingly-kaelyn.ngrok-free.dev/inversiones/gn/dnpp_2501395.html" TargetMode="External"/><Relationship Id="rId4" Type="http://schemas.openxmlformats.org/officeDocument/2006/relationships/hyperlink" Target="https://noncataclysmic-limpingly-kaelyn.ngrok-free.dev/inversiones/gn/dnpp_2501657.html" TargetMode="External"/><Relationship Id="rId5" Type="http://schemas.openxmlformats.org/officeDocument/2006/relationships/hyperlink" Target="https://noncataclysmic-limpingly-kaelyn.ngrok-free.dev/inversiones/gn/dnpp_2501721.html" TargetMode="External"/><Relationship Id="rId6" Type="http://schemas.openxmlformats.org/officeDocument/2006/relationships/hyperlink" Target="https://noncataclysmic-limpingly-kaelyn.ngrok-free.dev/inversiones/gn/dnpp_2501802.html" TargetMode="External"/><Relationship Id="rId7" Type="http://schemas.openxmlformats.org/officeDocument/2006/relationships/hyperlink" Target="https://noncataclysmic-limpingly-kaelyn.ngrok-free.dev/inversiones/gn/dnpp_2502615.html" TargetMode="External"/><Relationship Id="rId8" Type="http://schemas.openxmlformats.org/officeDocument/2006/relationships/hyperlink" Target="https://noncataclysmic-limpingly-kaelyn.ngrok-free.dev/inversiones/gn/dnpp_2502755.html" TargetMode="External"/><Relationship Id="rId9" Type="http://schemas.openxmlformats.org/officeDocument/2006/relationships/hyperlink" Target="https://noncataclysmic-limpingly-kaelyn.ngrok-free.dev/inversiones/gn/dnpp_2502864.html" TargetMode="External"/><Relationship Id="rId10" Type="http://schemas.openxmlformats.org/officeDocument/2006/relationships/hyperlink" Target="https://noncataclysmic-limpingly-kaelyn.ngrok-free.dev/inversiones/gn/dnpp_2502968.html" TargetMode="External"/><Relationship Id="rId11" Type="http://schemas.openxmlformats.org/officeDocument/2006/relationships/hyperlink" Target="https://noncataclysmic-limpingly-kaelyn.ngrok-free.dev/inversiones/gn/dnpp_2502993.html" TargetMode="External"/><Relationship Id="rId12" Type="http://schemas.openxmlformats.org/officeDocument/2006/relationships/hyperlink" Target="https://noncataclysmic-limpingly-kaelyn.ngrok-free.dev/inversiones/gn/dnpp_2503125.html" TargetMode="External"/><Relationship Id="rId13" Type="http://schemas.openxmlformats.org/officeDocument/2006/relationships/hyperlink" Target="https://noncataclysmic-limpingly-kaelyn.ngrok-free.dev/inversiones/gn/dnpp_2503176.html" TargetMode="External"/><Relationship Id="rId14" Type="http://schemas.openxmlformats.org/officeDocument/2006/relationships/hyperlink" Target="https://noncataclysmic-limpingly-kaelyn.ngrok-free.dev/inversiones/gn/dnpp_2503297.html" TargetMode="External"/><Relationship Id="rId15" Type="http://schemas.openxmlformats.org/officeDocument/2006/relationships/hyperlink" Target="https://noncataclysmic-limpingly-kaelyn.ngrok-free.dev/inversiones/gn/dnpp_2503358.html" TargetMode="External"/><Relationship Id="rId16" Type="http://schemas.openxmlformats.org/officeDocument/2006/relationships/hyperlink" Target="https://noncataclysmic-limpingly-kaelyn.ngrok-free.dev/inversiones/gn/dnpp_2503389.html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03622.html" TargetMode="External"/><Relationship Id="rId3" Type="http://schemas.openxmlformats.org/officeDocument/2006/relationships/hyperlink" Target="https://noncataclysmic-limpingly-kaelyn.ngrok-free.dev/inversiones/gn/dnpp_2505100.html" TargetMode="External"/><Relationship Id="rId4" Type="http://schemas.openxmlformats.org/officeDocument/2006/relationships/hyperlink" Target="https://noncataclysmic-limpingly-kaelyn.ngrok-free.dev/inversiones/gn/dnpp_2505813.html" TargetMode="External"/><Relationship Id="rId5" Type="http://schemas.openxmlformats.org/officeDocument/2006/relationships/hyperlink" Target="https://noncataclysmic-limpingly-kaelyn.ngrok-free.dev/inversiones/gn/dnpp_2505954.html" TargetMode="External"/><Relationship Id="rId6" Type="http://schemas.openxmlformats.org/officeDocument/2006/relationships/hyperlink" Target="https://noncataclysmic-limpingly-kaelyn.ngrok-free.dev/inversiones/gn/dnpp_2506092.html" TargetMode="External"/><Relationship Id="rId7" Type="http://schemas.openxmlformats.org/officeDocument/2006/relationships/hyperlink" Target="https://noncataclysmic-limpingly-kaelyn.ngrok-free.dev/inversiones/gn/dnpp_2506112.html" TargetMode="External"/><Relationship Id="rId8" Type="http://schemas.openxmlformats.org/officeDocument/2006/relationships/hyperlink" Target="https://noncataclysmic-limpingly-kaelyn.ngrok-free.dev/inversiones/gn/dnpp_2506324.html" TargetMode="External"/><Relationship Id="rId9" Type="http://schemas.openxmlformats.org/officeDocument/2006/relationships/hyperlink" Target="https://noncataclysmic-limpingly-kaelyn.ngrok-free.dev/inversiones/gn/dnpp_2508148.html" TargetMode="External"/><Relationship Id="rId10" Type="http://schemas.openxmlformats.org/officeDocument/2006/relationships/hyperlink" Target="https://noncataclysmic-limpingly-kaelyn.ngrok-free.dev/inversiones/gn/dnpp_2508708.html" TargetMode="External"/><Relationship Id="rId11" Type="http://schemas.openxmlformats.org/officeDocument/2006/relationships/hyperlink" Target="https://noncataclysmic-limpingly-kaelyn.ngrok-free.dev/inversiones/gn/dnpp_2509290.html" TargetMode="External"/><Relationship Id="rId12" Type="http://schemas.openxmlformats.org/officeDocument/2006/relationships/hyperlink" Target="https://noncataclysmic-limpingly-kaelyn.ngrok-free.dev/inversiones/gn/dnpp_2509655.html" TargetMode="External"/><Relationship Id="rId13" Type="http://schemas.openxmlformats.org/officeDocument/2006/relationships/hyperlink" Target="https://noncataclysmic-limpingly-kaelyn.ngrok-free.dev/inversiones/gn/dnpp_2509868.html" TargetMode="External"/><Relationship Id="rId14" Type="http://schemas.openxmlformats.org/officeDocument/2006/relationships/hyperlink" Target="https://noncataclysmic-limpingly-kaelyn.ngrok-free.dev/inversiones/gn/dnpp_2510582.html" TargetMode="External"/><Relationship Id="rId15" Type="http://schemas.openxmlformats.org/officeDocument/2006/relationships/hyperlink" Target="https://noncataclysmic-limpingly-kaelyn.ngrok-free.dev/inversiones/gn/dnpp_2510795.html" TargetMode="External"/><Relationship Id="rId16" Type="http://schemas.openxmlformats.org/officeDocument/2006/relationships/hyperlink" Target="https://noncataclysmic-limpingly-kaelyn.ngrok-free.dev/inversiones/gn/dnpp_2511840.html" TargetMode="Externa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11978.html" TargetMode="External"/><Relationship Id="rId3" Type="http://schemas.openxmlformats.org/officeDocument/2006/relationships/hyperlink" Target="https://noncataclysmic-limpingly-kaelyn.ngrok-free.dev/inversiones/gn/dnpp_2512142.html" TargetMode="External"/><Relationship Id="rId4" Type="http://schemas.openxmlformats.org/officeDocument/2006/relationships/hyperlink" Target="https://noncataclysmic-limpingly-kaelyn.ngrok-free.dev/inversiones/gn/dnpp_2512573.html" TargetMode="External"/><Relationship Id="rId5" Type="http://schemas.openxmlformats.org/officeDocument/2006/relationships/hyperlink" Target="https://noncataclysmic-limpingly-kaelyn.ngrok-free.dev/inversiones/gn/dnpp_2513024.html" TargetMode="External"/><Relationship Id="rId6" Type="http://schemas.openxmlformats.org/officeDocument/2006/relationships/hyperlink" Target="https://noncataclysmic-limpingly-kaelyn.ngrok-free.dev/inversiones/gn/dnpp_2513465.html" TargetMode="External"/><Relationship Id="rId7" Type="http://schemas.openxmlformats.org/officeDocument/2006/relationships/hyperlink" Target="https://noncataclysmic-limpingly-kaelyn.ngrok-free.dev/inversiones/gn/dnpp_2513466.html" TargetMode="External"/><Relationship Id="rId8" Type="http://schemas.openxmlformats.org/officeDocument/2006/relationships/hyperlink" Target="https://noncataclysmic-limpingly-kaelyn.ngrok-free.dev/inversiones/gn/dnpp_2513467.html" TargetMode="External"/><Relationship Id="rId9" Type="http://schemas.openxmlformats.org/officeDocument/2006/relationships/hyperlink" Target="https://noncataclysmic-limpingly-kaelyn.ngrok-free.dev/inversiones/gn/dnpp_2513468.html" TargetMode="External"/><Relationship Id="rId10" Type="http://schemas.openxmlformats.org/officeDocument/2006/relationships/hyperlink" Target="https://noncataclysmic-limpingly-kaelyn.ngrok-free.dev/inversiones/gn/dnpp_2513470.html" TargetMode="External"/><Relationship Id="rId11" Type="http://schemas.openxmlformats.org/officeDocument/2006/relationships/hyperlink" Target="https://noncataclysmic-limpingly-kaelyn.ngrok-free.dev/inversiones/gn/dnpp_2513471.html" TargetMode="External"/><Relationship Id="rId12" Type="http://schemas.openxmlformats.org/officeDocument/2006/relationships/hyperlink" Target="https://noncataclysmic-limpingly-kaelyn.ngrok-free.dev/inversiones/gn/dnpp_2513474.html" TargetMode="External"/><Relationship Id="rId13" Type="http://schemas.openxmlformats.org/officeDocument/2006/relationships/hyperlink" Target="https://noncataclysmic-limpingly-kaelyn.ngrok-free.dev/inversiones/gn/dnpp_2513475.html" TargetMode="External"/><Relationship Id="rId14" Type="http://schemas.openxmlformats.org/officeDocument/2006/relationships/hyperlink" Target="https://noncataclysmic-limpingly-kaelyn.ngrok-free.dev/inversiones/gn/dnpp_2513476.html" TargetMode="External"/><Relationship Id="rId15" Type="http://schemas.openxmlformats.org/officeDocument/2006/relationships/hyperlink" Target="https://noncataclysmic-limpingly-kaelyn.ngrok-free.dev/inversiones/gn/dnpp_2513671.html" TargetMode="External"/><Relationship Id="rId16" Type="http://schemas.openxmlformats.org/officeDocument/2006/relationships/hyperlink" Target="https://noncataclysmic-limpingly-kaelyn.ngrok-free.dev/inversiones/gn/dnpp_2514106.html" TargetMode="Externa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14628.html" TargetMode="External"/><Relationship Id="rId3" Type="http://schemas.openxmlformats.org/officeDocument/2006/relationships/hyperlink" Target="https://noncataclysmic-limpingly-kaelyn.ngrok-free.dev/inversiones/gn/dnpp_2514708.html" TargetMode="External"/><Relationship Id="rId4" Type="http://schemas.openxmlformats.org/officeDocument/2006/relationships/hyperlink" Target="https://noncataclysmic-limpingly-kaelyn.ngrok-free.dev/inversiones/gn/dnpp_2514822.html" TargetMode="External"/><Relationship Id="rId5" Type="http://schemas.openxmlformats.org/officeDocument/2006/relationships/hyperlink" Target="https://noncataclysmic-limpingly-kaelyn.ngrok-free.dev/inversiones/gn/dnpp_2515005.html" TargetMode="External"/><Relationship Id="rId6" Type="http://schemas.openxmlformats.org/officeDocument/2006/relationships/hyperlink" Target="https://noncataclysmic-limpingly-kaelyn.ngrok-free.dev/inversiones/gn/dnpp_2515100.html" TargetMode="External"/><Relationship Id="rId7" Type="http://schemas.openxmlformats.org/officeDocument/2006/relationships/hyperlink" Target="https://noncataclysmic-limpingly-kaelyn.ngrok-free.dev/inversiones/gn/dnpp_2515287.html" TargetMode="External"/><Relationship Id="rId8" Type="http://schemas.openxmlformats.org/officeDocument/2006/relationships/hyperlink" Target="https://noncataclysmic-limpingly-kaelyn.ngrok-free.dev/inversiones/gn/dnpp_2515636.html" TargetMode="External"/><Relationship Id="rId9" Type="http://schemas.openxmlformats.org/officeDocument/2006/relationships/hyperlink" Target="https://noncataclysmic-limpingly-kaelyn.ngrok-free.dev/inversiones/gn/dnpp_2517877.html" TargetMode="External"/><Relationship Id="rId10" Type="http://schemas.openxmlformats.org/officeDocument/2006/relationships/hyperlink" Target="https://noncataclysmic-limpingly-kaelyn.ngrok-free.dev/inversiones/gn/dnpp_2520459.html" TargetMode="External"/><Relationship Id="rId11" Type="http://schemas.openxmlformats.org/officeDocument/2006/relationships/hyperlink" Target="https://noncataclysmic-limpingly-kaelyn.ngrok-free.dev/inversiones/gn/dnpp_2521484.html" TargetMode="External"/><Relationship Id="rId12" Type="http://schemas.openxmlformats.org/officeDocument/2006/relationships/hyperlink" Target="https://noncataclysmic-limpingly-kaelyn.ngrok-free.dev/inversiones/gn/dnpp_2521997.html" TargetMode="External"/><Relationship Id="rId13" Type="http://schemas.openxmlformats.org/officeDocument/2006/relationships/hyperlink" Target="https://noncataclysmic-limpingly-kaelyn.ngrok-free.dev/inversiones/gn/dnpp_2524317.html" TargetMode="External"/><Relationship Id="rId14" Type="http://schemas.openxmlformats.org/officeDocument/2006/relationships/hyperlink" Target="https://noncataclysmic-limpingly-kaelyn.ngrok-free.dev/inversiones/gn/dnpp_2524692.html" TargetMode="External"/><Relationship Id="rId15" Type="http://schemas.openxmlformats.org/officeDocument/2006/relationships/hyperlink" Target="https://noncataclysmic-limpingly-kaelyn.ngrok-free.dev/inversiones/gn/dnpp_2524730.html" TargetMode="External"/><Relationship Id="rId16" Type="http://schemas.openxmlformats.org/officeDocument/2006/relationships/hyperlink" Target="https://noncataclysmic-limpingly-kaelyn.ngrok-free.dev/inversiones/gn/dnpp_2525796.html" TargetMode="Externa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27677.html" TargetMode="External"/><Relationship Id="rId3" Type="http://schemas.openxmlformats.org/officeDocument/2006/relationships/hyperlink" Target="https://noncataclysmic-limpingly-kaelyn.ngrok-free.dev/inversiones/gn/dnpp_2529233.html" TargetMode="External"/><Relationship Id="rId4" Type="http://schemas.openxmlformats.org/officeDocument/2006/relationships/hyperlink" Target="https://noncataclysmic-limpingly-kaelyn.ngrok-free.dev/inversiones/gn/dnpp_2529418.html" TargetMode="External"/><Relationship Id="rId5" Type="http://schemas.openxmlformats.org/officeDocument/2006/relationships/hyperlink" Target="https://noncataclysmic-limpingly-kaelyn.ngrok-free.dev/inversiones/gn/dnpp_2532678.html" TargetMode="External"/><Relationship Id="rId6" Type="http://schemas.openxmlformats.org/officeDocument/2006/relationships/hyperlink" Target="https://noncataclysmic-limpingly-kaelyn.ngrok-free.dev/inversiones/gn/dnpp_2532763.html" TargetMode="External"/><Relationship Id="rId7" Type="http://schemas.openxmlformats.org/officeDocument/2006/relationships/hyperlink" Target="https://noncataclysmic-limpingly-kaelyn.ngrok-free.dev/inversiones/gn/dnpp_2537950.html" TargetMode="External"/><Relationship Id="rId8" Type="http://schemas.openxmlformats.org/officeDocument/2006/relationships/hyperlink" Target="https://noncataclysmic-limpingly-kaelyn.ngrok-free.dev/inversiones/gn/dnpp_2539202.html" TargetMode="External"/><Relationship Id="rId9" Type="http://schemas.openxmlformats.org/officeDocument/2006/relationships/hyperlink" Target="https://noncataclysmic-limpingly-kaelyn.ngrok-free.dev/inversiones/gn/dnpp_2542271.html" TargetMode="External"/><Relationship Id="rId10" Type="http://schemas.openxmlformats.org/officeDocument/2006/relationships/hyperlink" Target="https://noncataclysmic-limpingly-kaelyn.ngrok-free.dev/inversiones/gn/dnpp_2542639.html" TargetMode="External"/><Relationship Id="rId11" Type="http://schemas.openxmlformats.org/officeDocument/2006/relationships/hyperlink" Target="https://noncataclysmic-limpingly-kaelyn.ngrok-free.dev/inversiones/gn/dnpp_2545188.html" TargetMode="External"/><Relationship Id="rId12" Type="http://schemas.openxmlformats.org/officeDocument/2006/relationships/hyperlink" Target="https://noncataclysmic-limpingly-kaelyn.ngrok-free.dev/inversiones/gn/dnpp_2555698.html" TargetMode="External"/><Relationship Id="rId13" Type="http://schemas.openxmlformats.org/officeDocument/2006/relationships/hyperlink" Target="https://noncataclysmic-limpingly-kaelyn.ngrok-free.dev/inversiones/gn/dnpp_2558582.html" TargetMode="External"/><Relationship Id="rId14" Type="http://schemas.openxmlformats.org/officeDocument/2006/relationships/hyperlink" Target="https://noncataclysmic-limpingly-kaelyn.ngrok-free.dev/inversiones/gn/dnpp_2558584.html" TargetMode="External"/><Relationship Id="rId15" Type="http://schemas.openxmlformats.org/officeDocument/2006/relationships/hyperlink" Target="https://noncataclysmic-limpingly-kaelyn.ngrok-free.dev/inversiones/gn/dnpp_2558585.html" TargetMode="External"/><Relationship Id="rId16" Type="http://schemas.openxmlformats.org/officeDocument/2006/relationships/hyperlink" Target="https://noncataclysmic-limpingly-kaelyn.ngrok-free.dev/inversiones/gn/dnpp_2558786.html" TargetMode="Externa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59071.html" TargetMode="External"/><Relationship Id="rId3" Type="http://schemas.openxmlformats.org/officeDocument/2006/relationships/hyperlink" Target="https://noncataclysmic-limpingly-kaelyn.ngrok-free.dev/inversiones/gn/dnpp_2572478.html" TargetMode="External"/><Relationship Id="rId4" Type="http://schemas.openxmlformats.org/officeDocument/2006/relationships/hyperlink" Target="https://noncataclysmic-limpingly-kaelyn.ngrok-free.dev/inversiones/gn/dnpp_2597478.html" TargetMode="External"/><Relationship Id="rId5" Type="http://schemas.openxmlformats.org/officeDocument/2006/relationships/hyperlink" Target="https://noncataclysmic-limpingly-kaelyn.ngrok-free.dev/inversiones/gn/dnpp_2643849.html" TargetMode="External"/><Relationship Id="rId6" Type="http://schemas.openxmlformats.org/officeDocument/2006/relationships/hyperlink" Target="https://noncataclysmic-limpingly-kaelyn.ngrok-free.dev/inversiones/gn/dnpp_2650022.html" TargetMode="External"/><Relationship Id="rId7" Type="http://schemas.openxmlformats.org/officeDocument/2006/relationships/hyperlink" Target="https://noncataclysmic-limpingly-kaelyn.ngrok-free.dev/inversiones/gn/dnpp_2669383.html" TargetMode="Externa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45159.html" TargetMode="External"/><Relationship Id="rId4" Type="http://schemas.openxmlformats.org/officeDocument/2006/relationships/hyperlink" Target="https://noncataclysmic-limpingly-kaelyn.ngrok-free.dev/inversiones/gn/dnpp_2284371.html" TargetMode="Externa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98129.html" TargetMode="External"/><Relationship Id="rId3" Type="http://schemas.openxmlformats.org/officeDocument/2006/relationships/hyperlink" Target="https://noncataclysmic-limpingly-kaelyn.ngrok-free.dev/inversiones/gn/dnpp_2697535.html" TargetMode="External"/><Relationship Id="rId4" Type="http://schemas.openxmlformats.org/officeDocument/2006/relationships/hyperlink" Target="https://noncataclysmic-limpingly-kaelyn.ngrok-free.dev/inversiones/gn/dnpp_2522559.html" TargetMode="Externa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PRESIDENCIA CONSEJO MINISTROS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pc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4963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001: Pliego 001 PCM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3: SECRETARIA GENERAL - PCM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2572507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OPERATIVOS O MISIONALES INSTITUCIONALES EN LA PRESIDENCIA DEL CONSEJO DE MINISTROS, A TRAVES DE LOS SERVICIOS BRINDADOS POR LA OFI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2696014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PROYECTOR MULTIMEDIA, HARDWARE GENERAL, IMPRESORA Y EQUIPO DE IDENTIFICACION BIOMETRICA; ADEMAS DE OTROS ACTIVOS EN EL(LA) CENTRO DE MEJOR ATENCI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2700070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AMBIENTE DE ATENCION AL CIUDADANO; ADQUISICION DE MOBILIARIO DE OFICINA, MOBILIARIO CLINICO Y MOBILIARIO DE SALA DE USOS MULTIPLES; ADEMAS DE OT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2703531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AMBIENTE DE ATENCION AL CIUDADANO; ADQUISICION DE MOBILIARIO DE OFICINA, CAMARA DIGITAL Y IMPRESORA; ADEMAS DE OTROS ACTIVOS EN EL(LA) CENTRO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1763: PROYECTO DE TRANSFORMACION DIGITAL CON EQUIDAD - PROTDE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2566964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OPERATIVOS O MISIONALES INSTITUCIONALES EN LA PRESIDENCIA DEL CONSEJO DE MINISTROS, A TRAVES DE LA SECRETARIA DE GOBI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783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002: Pliego 002 INEI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5: INSTITUTO NACIONAL DE ESTADISTICA E INFORMATICA- INEI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2337904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PRESTADORA DE LOS SERVICIOS CENSALES DEL INSTITUTO NACIONAL DE ESTADISTICA E INFORMATICA - INEI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2577341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SISTEMAS DE PROCESAMIENTO Y ALMACENAMIENTO (SERVIDORES, STORAGE, LIBRERIAS DE RESPALDO, CLOUDBRIDGE), HARDWARE GENERAL, SWITCH Y HARDWARE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2601415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ININTERRUMPIDO DE ENERGIA (UPS), SWITCH, IMPRESORA MULTIFUNCIONAL Y IMPRESORA MULTIFUNCIONAL; ADEMAS DE OTROS ACTIVOS EN EL(LA) ADQUISICI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010: Pliego 010 DNI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1032: DIRECCION  NACIONAL DE INTELIGENCIA- DINI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2703995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ININTERRUMPIDO DE ENERGIA (UPS), Y ; EN EL(LA) DIRECCION NACIONAL DE INTELIGENCIA DISTRITO DE CHORRILLOS, PROVINCIA LIMA, DEPARTAMENTO 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020: Pliego 020 OSIEM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1266: ORGANISMO SUPERVISOR DE LA INVERSION EN ENERGIA Y MINERIA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2519575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SOFTWARE; EN EL(LA) DIVISION DE SUPERVISION DE GAS NATURAL DEL OSINERGMIN DISTRITO DE MAGDALENA DEL MAR,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2614855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BALANZA PLATAFORMA, ANALIZADOR MULTIPLE, DETECTOR DE GAS Y EQUIPOS COMPLEMENTARIOS; EN EL(LA) DIVISION DE SUPERVISION REGIONAL DE OSINERGMIN DIST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2629807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ALMACENAMIENTO Y SERVIDOR; EN EL(LA) GERENCIA DE SISTEMAS Y TECNOLOGIAS DE LA INFORMACION EN EL CENTRO POBLADO MAGDALENA DEL MAR,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2681882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SOFTWARE, MOBILIARIO DE OTROS ACTIVOS COMPLEMENTARIOS, EQUIPAMIENTO DE AMBIENTES COMPLEMENTARIOS Y SERVICIOS EN LA NUBE; EN EL(LA) CENTRO DE MONI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783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021: Pliego 021 SNSS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1267: SUPERINTENDENCIA NACIONAL DE SERVICIOS DE SANEAMIENTO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2513524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SISTEMA INTEGRADO DE INFORMACION PARA LA REGULACION DE LOS SERVICIOS DE SANEAMIENTO DISTRITO DE - TODOS - - PROVINCIA DE - TODOS - - DEPARTAMENTO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2596446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INFORMACION; EN EL(LA) OFICINA DE TECNOLOGIAS DE INFORMACION EN LA LOCALIDAD MAGDALENA DEL MAR, DISTRITO DE MAGDALENA DEL MAR, PROVINC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2693824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ESTACION DE MONITOREO; EN EL(LA) DIRECCION DE AMBITO DE LA PRESTACION DISTRITO DE - TODOS -, PROVINCIA - TODOS -, DEPARTAMENTO -MUL.DEP-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023: Pliego 023 ANSC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1314: AUTORIDAD NACIONAL DEL SERVICIO CIVIL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2545687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SERVICIO DE INFORMACION Y COMUNICACIONES DE LA AUTORIDAD NACIONAL DE SERVICIO CIVIL- SERVIR A TRAVES DE LA TRANSFORMACION DIGITAL DIST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(1/9)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029: Pliego 029 ANI  (124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2,895.4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2,995.0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2,031.7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1,758.7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1,448.1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1750: AUTORIDAD NACIONAL DE INFRAESTRUCTURA - ANIN  (124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2,895.4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2,995.0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2,031.7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1,758.7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1,448.1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2198319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COBERTURA DE LOS SERVICIOS DE SALUD DEL HOSPITAL ERNESTO GERMAN GUZMAN GONZALES PROVINCIA DE OXAPAMPA,DEPARTAMENTO DE PASCO, REGION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2321591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EN EL ESTABLECIMIENTO DE SALUD -HOSPITAL DE APOYO CHULUCANAS DISTRITO DE CHULUCANAS, PROVINCIA DE MORROPON,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2362485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LOS SERVICIOS DE SALUD DEL HOSPITAL DE APOYO DE CARAZ SAN JUAN DE DIOS, BARRIO DE MANCHURIA, CENTRO POBLADO DE CARAZ - DISTRITO DE CAR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2382880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SERVICIO DE AGUA PARA RIEGO EN LA ZONA DE INFLUENCIA DEL CANAL MIGUEL CHECA, PROVINCIAS DE SULLANA Y PAITA, DEPARTAMENTO DE PIURA.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2386498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HOSPITAL DE APOYO RECUAY - DISTRITO RECUAY, PROVINCIA RECUAY,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2386533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HOSPITAL DE APOYO DE POMABAMBA ANTONIO CALDAS DOMINGUEZ, BARRIO DE HUAJTACHACRA, DISTRITO Y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2386577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HOSPITAL DE APOYO YUNGAY, DISTRITO Y PROVINCIA DE YUNGAY, DEPARTAMENTO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2427546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DE SALUD DEL ESTABLECIMIENTO DE SALUD REQUE I-3, DISTRITO DE REQUE, PROVINCIA DE CHICLAYO, DEPARTAMENTO DE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2428577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257298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2428578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413307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2428581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414707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2428584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437775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(2/9)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2428585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440773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2428588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770240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2428627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434927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2428635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438614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2428652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257528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2428669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100844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2428686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034397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84.4%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2428687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575917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2428689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34547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2428716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413350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2428725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426512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2428726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27151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2428729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27698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2428736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37961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2428747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EL LOCAL EDUCATIVO CON CODIGO DE LOCAL 358061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(3/9)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2428765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IRI EN LOCAL EDUCATIVO CON CODIGO DE LOCAL 358607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2435333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SERVICIOS DE PROTECCION FRENTE A INUNDACIONES EN LOS CASERIOS DE: CHANRO Y PIEDRA AZUL, MARGEN IZQUIERDA DEL RIO PUSMALCA PROGRESIVAS 5+900 A 8+400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2446345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CONTRA INUNDACIONES EN LA QUEBRADA DE SAN IDELFONSO, EN LOS DISTRITOS DE EL PORVENIR, TRUJILLO Y VICTOR LARCO HERRERA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2483109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DE SALUD DEL HOSPITAL DE APOYO II-2 SULLANA, DISTRITO DE SULLANA, PROVINCIA DE SULLANA - REGION PIURA.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2496772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SERVICIO DE PROTECCION FRENTE A INUNDACIONES EN AMBAS MARGENES DEL RIO TUMBES, EN TRAMOS VULNERABLES DESDE LA ESTACION EL TIGRE HASTA LA SALIDA AL 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2497405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FRENTE AL MOVIMIENTO DE MASA E INUNDACIONES DE LAS QUEBRADAS EL CARMEN, SECA Y PUERTA BLANCA EN 4 LOCALIDADES DEL DISTRITO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2497426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DEL SERVICIO DE PROTECCION FRENTE A INUNDACIONES EN LOS TRAMOS CRITICOS DE LOS RIOS CHICO Y MANTAGENTE EN LOS DISTRITOS DE ALTO LARAN, CHINCHA BAJA,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2497906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PROTECCION FRENTE AL MOVIMIENTO DE MASA EN ZONAS CRITICAS DE LAS LOCALIDADES TANTARA Y NUEVO AMANECER DEL DISTRITO DE TANTARA, LOCALID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2498426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CONTRA INUNDACIONES Y MOVIMIENTO DE MASAS EN LAS QUEBRADAS SAN JERONIMO, CONDORAY, JACAYITA Y PICAMARAN EN LOS DISTRITOS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2498739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CONTRA INUNDACIONES DEL RIO CAÑETE ENTRE EL TRAMO DESEMBOCADURA DEL RIO CAÑETE - LOCALIDAD DE PAULLO EN LOS DISTRITOS DE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2499818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EN RIBERAS DEL RIO LACRAMARCA VULNERABLES ANTE PELIGROS DE INUNDACION, EN 58 COMUNIDADES EN LOS DISTRITOS DE MACATE, CACERES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2499886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EN LAS RIBERAS DEL RIO HUAURA VULNERABLE ANTE PELIGRO DE INUNDACIONES EN LAS LOCALIDADES DE 5 DISTRITOS DE LA PROVINCIA DE 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2499925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ANTE EL PELIGRO DE INUNDACIONES EN EL RIO LA LECHE, EN 53 LOCALIDADES DE LOS DISTRITOS DE PACORA, ILLIMO Y JAYANCA EN LA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2500094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CONTRA INUNDACIONES POR RIO ZAÑA Y AFLUENTES, DISTRITOS DE OYOTUN, NUEVA ARICA, CAYALTI, ZAÑA,LAGUNAS-MOCUPE Y NANCHOC,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2501225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EN RIBERAS DEL RIO MOTUPE VULNERABLE ANTE PELIGRO DE INUNDACION EN LOS DISTRITOS DE MOTUPE, JAYANCA, MORROPE, PACORA, SALAS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(4/9)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2501291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ANTE PELIGRO DE INUNDACIONES EN AMBAS MARGENES DEL RIO HUARMEY, DESDE EL SECTOR HUAMBA HASTA LA SALIDA AL MAR, EN LOS DISTRI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2501395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ANTE INUNDACIONES EN EL RIO CASMA, RIO SECHIN Y RIO GRANDE EN LOS DISTRITOS DE COMANDANTE NOEL, BUENA VISTA, CASMA Y YAUTAN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2501657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PROTECCION CONTRA INUNDACIONES EN AMBAS MARGENES DEL RIO VIRU Y AFLUENTES, DISTRITO DE CARABAMBA Y VIRU - PROVINCIAS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2501721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CONTRA DESBORDES DE QUEBRADAS NORTE VERDE, QUENETO, CEREALES, EL ARENAL Y HUASCARAN, DISTRITO DE VIRU - PROVINCIA DE VIRU -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2501802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PROTECCION CONTRA INUNDACIONES, EN AMBAS MARGENES DEL RIO CHICAMA, TRAMO DE LA DESEMBOCADURA AL OCEANO PACIFICO HASTA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2502615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DEL CENTRO DE SALUD YUNGAR I-3 DEL DISTRITO DE YUNGAR, PROVINCIA DE CARHUAZ, REGION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2502755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DEL CENTRO DE SALUD SAN NICOLAS I-4 DEL DISTRITO DE SAN NICOLAS, PROVINCIA DE CARLOS FERMIN FITZCARRALD, REGION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2502864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DEL CENTRO DE SALUD EL FAIQUE I-4 DEL DISTRITO DE SAN MIGUEL DE EL FAIQUE, PROVINCIA DE HUANCABAMBA,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2502968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DEL CENTRO DE SALUD CASTILLA I-4 DEL DISTRITO DE CASTILLA, PROVINCIA DE PIURA,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2502993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LOCAL ESCOLAR N° 14790 MARIA IGNACIA GARCIA DE GONZALES CON CODIGO LOCAL 435390, DISTRITO DE SULLANA, PROVINCIA DE SULLANA,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2503125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Nº 14924 DANIEL ALCIDES CARRION CON CODIGO LOCAL 416198, DISTRITO DE TAMBO GRANDE, PROVINCIA DE PIURA,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2503176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N° 20509 SAN JOSE CON CODIGO LOCAL 436530, DISTRITO DE IGNACIO ESCUDERO, PROVINCIA DE SULLANA,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88.9%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2503297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PROTECCION CONTRA INUNDACIONES MEDIANTE CAPTACION, CONTROL Y DERIVACION HACIA EL MAR DE LAS AGUAS DE LAS AVENIDAS DE LA QUEBRADA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2503358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TECNICO DE APLICACION CON CODIGO LOCAL 414444, DISTRITO DE LA ARENA, PROVINCIA DE PIURA,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2503389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FRENTE A INUNDACIONES EN LA QUEBRADA CORRALES DISTRITO DE CORRALES - PROVINCIA DE TUMBES - DEPARTAMENTO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(5/9)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2503622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N° 14641 CON CODIGO LOCAL 430689, DISTRITO DE BUENOS AIRES, PROVINCIA DE MORROPON,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2505100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FRENTE A INUNDACIONES EN EL CENTRO POBLADO SAN DAMIAN DEL DISTRITO DE CORIS - PROVINCIA DE AIJA -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2505813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FRENTE A INUNDACIONES EN LA QUEBRADA LA JARDINA DISTRITO DE SAN JACINTO - PROVINCIA DE TUMBES - DEPARTAMENTO DE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2505954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ANTE MOVIMIENTOS DE MASA EN 30 QUEBRADAS DE LA CUENCA DEL RIO MALA, EN EL DISTRITO DE CALANGO DE LA PROVINCIA DE CAÑETE, EN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2506092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ANTE INUNDACIONES EN EL RIO MALA, EN LOS DISTRITOS DE MALA, SAN ANTONIO, SANTA CRUZ DE FLORES Y CALANGO - 4 DISTRITOS DE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2506112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ALERTA TEMPRANA FRENTE A INUNDACIONES Y MOVIMIENTOS DE MASAS EN LAS CUENCAS DE LOS RIOS ICA Y SAN JUAN,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2506324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PROTECCION FRENTE A INUNDACIONES EN LA CUENCA DEL RIO OLMOS, EN 27 CENTROS POBLADOS EN LOS DISTRITOS DE OLMOS, JAYANCA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2508148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PROTECCION CONTRA INUNDACIONES DE LAS AGUAS DE LAS AVENIDAS DE LA CUENCA DE LA QUEBRADA EL LEON EN LOS DISTRITOS DE LA ESPERANZA Y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2508708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ALERTA TEMPRANA ANTE INUNDACIONES Y MOVIMIENTOS DE MASA EN LA CUENCA DEL RIO PIURA,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2509290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ANDRES AVELINO CACERES CON CODIGO LOCAL 179955, DISTRITO DE AURAHUA, PROVINCIA DE CASTROVIRREYNA, REGION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2509655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EN LA RIBERA DE LAS QUEBRADAS ASCOPE, EL OSO, ALTO PERU, PAMPA HERMOSA, QUIRRIPANO Y SANTANERO, VULNERABLES ANTE EL PELIGRO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2509868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ECOSISTEMA DEGRADADO POR LOS FACTORES CONDICIONANTES DE INUNDACION Y MOVIMIENTOS DE MASAS EN LAS SUBCUENCAS HUANCAYA, MIRAFLORES, LARAOS, HUANT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2510582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CARRETERA EMP-1NR(YAPATERA)-FATIMA-CHAPICA EL CARMELO- PALO BLANCO-CHILILIQUE ALTO (SALIDA)-PLATANAL ALTO-PAMPA DE RAMADA-HUASIPE-LIMON-TUCAQ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2510795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DE ECOSISTEMAS DEGRADADOS BOSQUE ESTACIONALMENTE SECO Y MATORRAL ANDINO; DONDE SE ENCUENTRAN LOS FACTORES CONDICIONANTES Y DESENCA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2511840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ECOSISTEMA DEGRADADO POR LOS FACTORES CONDICIONANTES DE INUNDACION Y MOVIMIENTOS DE MASA EN LA PARTE MEDIA Y ALTA DE LA CUENCA DEL RIO MOTUPE,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(6/9)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2511978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DE SALUD DEL HOSPITAL APOYO CASMA II-1, DISTRITO DE CASMA, PROVINCIA CASMA, REGION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2512142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DE SALUD DEL HOSPITAL PROVINCIAL DE CASCAS II-1, DISTRITO DE CASCAS, PROVINCIA DE GRAN CHIMU - REGION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2512573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DE SALUD DEL HOSPITAL SAN JUAN DE MATUCANA II-1, DISTRITO DE MATUCANA, PROVINCIA HUAROCHIRI- REGION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2513024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LOCAL ESCOLAR N° 84156 CON CODIGO DE LOCAL 021639, DISTRITO DE SAN NICOLAS, PROVINCIA DE CARLOS FERMIN FITZCARRALD, DEPARTAMENTO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2513465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N° 80374 JOSE SEVILLA ESCAJADILLO CON CODIGO LOCAL Nº 264425, DISTRITO DE SAN PEDRO DE LLOC, PROVINCIA DE PACASMAYO,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2513466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N° 88023 ALMIRANTE MIGUEL GRAU SEMINARIO CON CODIGO LOCAL Nº 034340, DISTRITO DE CHIMBOTE, PROVINCIA DE SANTA, DEPARTAMENTO ANC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2513467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N° 86127 CON CODIGO LOCAL Nº 017246, DISTRITO DE PARIACOTO, PROVINCIA DE HUARAZ,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2513468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N° 88106 JOSE CARLOS MARIATEGUI CON CODIGO LOCAL Nº 025944, DISTRITO DE HUARMEY, PROVINCIA DE HUARMEY,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2513470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SAN CRISTO CON CODIGO LOCAL Nº 440688, DISTRITO DE CRISTO NOS VALGA, PROVINCIA DE SECHURA,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2513471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N° 89001 CON CODIGO LOCAL Nº 034613, DISTRITO DE CHIMBOTE, PROVINCIA DE SANTA,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2513474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Nº 14654 CON CODIGO LOCAL Nº 432184, DISTRITO DE SALITRAL, PROVINCIA DE MORROPON,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2513475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MARIA AUXILIADORA CON CODIGO LOCAL Nº 430284, DISTRITO DE CHULUCANAS, PROVINCIA DE MORROPON,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2513476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N° 86620 SANTA FE CON CODIGO LOCAL Nº 040647, DISTRITO DE YUNGAY, PROVINCIA DE YUNGAY,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2513671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ECOSISTEMAS DEGRADADOS DONDE SE ENCUENTRAN LOS FACTORES CONDICIONANTES Y DESENCADENANTES DE LOS PELIGROS DE MOVIMIENTO DE MASA EN LA CUENCA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2514106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VILLA MARIA CON CODIGO LOCAL Nº 037999, DISTRITO DE NUEVO CHIMBOTE, PROVINCIA DE SANTA,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(7/9)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2514628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EN 27 QUEBRADAS ANTE EL PELIGRO DE MOVIMIENTO DE MASA Y SERVICIOS ECOSISTEMICOS EN 3,890 HECTAREAS EN LA CUENCA MEDIA - ALTA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2514708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EN RIBERAS DE RIO, VULNERABLE AL PELIGRO DE INUNDACIONES Y DEL SERVICIO DE PROTECCION EN QUEBRADAS ANTE EL PELIGRO DE MOVIMI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2514822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MEDIANTE SISTEMA DE ALERTA TEMPRANA EN LA CUENCA DEL RIO CAÑETE, EN LOS DISTRITOS AYAUCA Y VIÑAC DE LA PROVINCIA DE YAUYOS,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2515005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DEL LOCAL ESCOLAR N° 1563 CRISTO REY AMIGO DE LOS NIÑOS CON CODIGO DE LOCAL 037701, DISTRITO DE NUEVO CHIMBOTE, PROVINCIA DE SANTA,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2515100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SISTEMA DE ALERTA TEMPRANA FRENTE A PELIGROS ORIGINADOS POR FENOMENOS DE GEODINAMICA EXTERNA E HIDRO METEOROLOGICA EN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2515287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ECOSISTEMAS DEGRADADOS DE VEGETACION SILVESTRE PARA LA REGULACION DEL RIESGO POR INUNDACIONES Y MOVIMIENTOS DE MASA EN LA CUENCA DEL RIO TUMBES.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2515636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DE AMBIENTE DE ADMINISTRACION Y/O GESTION PEDAGOGICA Y DE MOBILIARIO DE AULA Y DE EQUIPAMIENTO DE AULA Y DE MODULO DE ATENCION TEMPORAL, EN EL(LA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2517877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ECOSISTEMAS CON FINES DE REDUCCION DE RIESGOS DE INUNDACION Y MOVIMIENTO DE MASAS EN LA CUENCA ALTA Y MEDIA DEL RIO SAN JUAN, LA PROVINCIA DE 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2520459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ECOSISTEMAS DEGRADADOS DONDE SE ENCUENTRAN LOS FACTORES CONDICIONANTES Y DESENCADENANTES DE LOS PELIGROS DE MOVIMIENTO DE MASA EN LA CUENCA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2521484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DEL SISTEMA DE ALERTA TEMPRANA FRENTE A PELIGROS ORIGINADOS POR FENOMENOS DE GEODINAMICA EXTERNA E HIDROMETEOROLOGICA EN LA CUENCA DEL RIO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2521997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ECOSISTEMAS DEGRADADOS BOSQUE ESTACIONALMENTE SECO DE COLINA Y MONTAÑA, BOSQUE RELICTO MONTANO DE VERTIENTE OCCIDENTAL Y MATORRAL ANDINO, DONDE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2524317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ECOSISTEMA DEGRADADO POR LOS FACTORES CONDICIONANTES DE INUNDACION Y MOVIMIENTOS DE MASAS EN LA CUENCA DEL RIO OLMOS, DEL LA PROVINCIA DE HUANC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2524692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SERVICIO DE PROTECCION ANTE AVENIDAS EXTREMAS EN LA QUEBRADA CANSAS/CHANCHAJALLA DE LOS SECTORES LOS ROSALES, LA TINGUIÑA Y CHANCHA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2524730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ECOSISTEMAS DEGRADADOS DE VEGETACION SILVESTRE PARA LA REGULACION DE RIESGOS DE INUNDACIONES Y MOVIMIENTO DE MASAS EN LA CUENCA DEL RIO HUARMEY,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2525796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PROTECCION ANTE INUNDACIONES Y MOVIMIENTO DE MASAS EN LA QUEBRADA HUAYCOLORO, DISTRITO DE SAN ANTONIO - PROVINCIA DE 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(8/9)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2527677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PROTECCION FRENTE A INUNDACIONES EN AMBAS MARGENES DEL RIO CHANCAY - TRAMO PUENTE SAN CARLOS - DISTRITO DE LLAMA -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2529233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ANTE MOVIMIENTOS DE MASA Y/O FLUJO DE DETRITOS EN EL CENTRO POBLADO DE FERREÑAFE Y CANAL TAYMI EN LOS DISTRITOS DE FERREÑAFE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2529418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PROTECCION ANTE MOVIMIENTOS DE MASA EN LOS CENTROS POBLADOS LOCALIZADOS EN LOS EN LOS DISTRITOS DE PATAPO Y CHONGOYAPE DE LA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2532678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DRENAJE PLUVIAL INTEGRAL DE LA CIUDAD DE SULLANA - BELLAVISTA, EN LOS DISTRITOS DE SULLANA Y BELLAVISTA DE LA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2532763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DRENAJE PLUVIAL INTEGRAL DE LA CIUDAD DE TALARA DEL DISTRITO DE PARIÑAS - PROVINCIA DE TALARA -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2537950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ECOSISTEMICOS EN LA CUENCA ALTA Y MEDIA DEL RIO CHANCAY EN LAS PROVINCIAS DE CHICLAYO Y EN SANTA CRUZ, CHOTA,SAN MIGUEL Y HUALGAYO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2539202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DRENAJE PLUVIAL EN EL AMBITO URBANO DE 5 DISTRITOS DE LA PROVINCIA DE TRUJILLO - DEPARTAMENTO DE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2542271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DRENAJE PLUVIAL DE LA CIUDAD DE PAITA DEL DISTRITO DE PAITA - PROVINCIA DE PAITA -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2542639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DRENAJE PLUVIAL URBANO EN LOS CENTROS POBLADOS DE TUMBES Y PUEBLO NUEVO, EN LOS DISTRITOS DE TUMBES Y CORRALES DE LA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2545188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DRENAJE PLUVIAL EN EL AMBITO URBANO DE 4 DISTRITOS DE LA PROVINCIA DE CHICLAYO - DEPARTAMENTO DE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2555698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ALERTA TEMPRANA ANTE INUNDACIONES Y MOVIMIENTOS DE MASA EN LA CUENCA DEL RIMAC 4 DISTRITOS DE LA PROVINCIA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2558582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DEL CENTRO DE SALUD SECHURA I-4 DEL DISTRITO DE SECHURA, PROVINCIA DE SECHURA,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2558584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DEL CENTRO DE SALUD MANCORA I-3 DEL DISTRITO DE MANCORA, PROVINCIA DE TALARA,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2558585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DEL CENTRO DE SALUD TALARA II DEL DISTRITO DE PARIÑAS, PROVINCIA DE TALARA,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2558786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PROTECCION PARA REDUCIR EL RIESGO DE LA POBLACION Y UNIDADES PRODUCTORAS DE BIENES Y SERVICIOS PUBLICOS FRENTE A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(9/9)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9385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2559071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PROTECCION EN QUEBRADAS PARA REDUCIR EL RIESGO DE LAS UNIDADES PRODUCTORAS DE BIENES Y SERVICIOS PUBLICOS FRENTE AL 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2572478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ECOSISTEMICOS DE REGULACION HIDRICA Y CONTROL DE LA EROSION DE SUELOS DE LA CUENCA DEL RIO RIMAC, EN LAS PROVINCIAS DE LIMA Y HUAR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2597478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TRANSITABILIDAD VIAL INTERURBANA EN LA VIA DEPARTAMENTAL LI-114: EMP. PE-10 A (DV. OTUZCO) - OTUZCO - PTE. CARATA - DV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2643849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ATENCION DE SALUD BASICOS EN AGALLPAMPA DISTRITO DE AGALLPAMPA DE LA PROVINCIA DE OTUZCO DEL DEPARTAMENTO DE LA LIBERT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2650022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ATENCION DE INSTITUTOS ESPECIALIZADOS EN INSTITUTO REGIONAL DE ENFERMEDADES NEOPLASICAS DISTRITO DE AREQUIPA DE LA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2669383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TRANSITABILIDAD VIAL INTERURBANA EN CARRETERA DEPARTAMENTAL AN - 106, TRAMO: EMP. PE-3N (YUNGAY) - SHILLCOP - LLANGANUCO - VAQUERIA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(124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2,895.4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2,995.0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2,031.7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1,758.7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1,448.1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783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031: Pliego 031 OEDPI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1760: ORGANISMO DE ESTUDIOS Y DISEÑO DE PROYECTOS DE INVERSION - OEDI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2145159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DE AGUA POTABLE Y ALCANTARILLADO EN LA CIUDAD DE PAMPAS, DISTRITO DE PAMPAS, PROVINCIA DE TAYACAJA - HUANCAVELICA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2284371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AGUA POTABLE Y ALCANTARILLADO EN LAS LOCALIDADES DE VILLA VIRGINIA, RIO ALBERTA, ARBITRAZA, VILLA BAMBU, BAJO RIO NEGR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PRESIDENCIA CONSEJO MINISTROS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391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114: Pliego 114 CNCTI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86: CONSEJO NACIONAL DE CIENCIA,  TECNOLOGIA E INNOVACION TECNOLOGICA - CONCYTEC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2198129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DEL CONSEJO NACIONAL DE CIENCIA, TECNOLOGIA E INNOVACION TECNOLOGICA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2697535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HARDWARE GENERAL, SERVIDOR, SOFTWARE Y SISTEMA DE VIDEOCONFERENCIA; ADEMAS DE OTROS ACTIVOS EN EL(LA) CONCYTEC DISTRITO DE SAN BORJA, PROVINCIA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1736: PROGRAMA NACIONAL DE INVESTIGACION CIENTIFICA Y ESTUDIOS AVANZADOS - PROCIENCIA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pc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Presidencia del Consejo de Ministros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www.gob.pe/pcm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Jr. de la Unión 264, Lima – Perú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PRESIDENCIA CONSEJO MINISTROS (1/4)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001 PCM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003-3: SECRETARIA GENERAL - PCM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020-1733: PCM-SECRETARIA TECNICA DE APOYO A LA COMISION AD HOC CREADA POR LA LEY N° 29625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022-1763: PROYECTO DE TRANSFORMACION DIGITAL CON EQUIDAD - PROTDE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023-1781: AUTORIDAD NACIONAL AUTONOMA DEL TERMINAL PORTUARIO DE CHANCAY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024-1788: PROGRAMA DE MEJOR ATENCION AL CIUDADANO - 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002 INEI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001-5: INSTITUTO NACIONAL DE ESTADISTICA E INFORMATICA- INEI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010 DNI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001-1032: DIRECCION NACIONAL DE INTELIGENCIA- DINI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011 DP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001-1061: DESPACHO PRESIDENCIAL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PRESIDENCIA CONSEJO MINISTROS (2/4)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012 DEVIDA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393.5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393.5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001-1064: COMISION NAC. PARA EL DESARROLLO Y VIDA SIN DROGAS - DEVIDA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006-1715: UNIDAD DE GESTION DE APOYO AL DESARROLLO SOSTENIBLE DEL VRAEM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016 CEPLAN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001-1256: CENTRO NACIONAL DE PLANEAMIENTO ESTRATEGICO- CEPLAN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019 OSIPT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001-1265: ORGANISMO SUPERVISOR DE LA INVERSION PRIVADA EN TELECOMUNICACIONES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020 OSIEM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001-1266: ORGANISMO SUPERVISOR DE LA INVERSION EN ENERGIA Y MINERIA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021 SNSS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001-1267: SUPERINTENDENCIA NACIONAL DE SERVICIOS DE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PRESIDENCIA CONSEJO MINISTROS (3/4)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837526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022 OSIIT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001-1268: ORGANISMO SUPERVISOR DE LA INVERSION EN INFRAESTRUCTURA DE TRANSPORTE DE USO PUBLICO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023 ANSC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001-1314: AUTORIDAD NACIONAL DEL SERVICIO CIVIL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024 OSRFF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001-1319: ORGANISMO DE SUPERVISION DE LOS RECURSOS FORESTALES Y DE FAUNA SILVESTRE- OSINFOR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029 ANI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3,150.8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3,250.5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2,270.2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1,867.1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1,485.4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001-1750: AUTORIDAD NACIONAL DE INFRAESTRUCTURA - ANIN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3,150.8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3,250.5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2,270.2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1,867.1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1,485.4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031 OEDPI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001-1760: ORGANISMO DE ESTUDIOS Y DISEÑO DE PROYECTOS DE INVERSION - OEDI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PRESIDENCIA CONSEJO MINISTROS (4/4)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86345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114 CNCTI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001-86: CONSEJO NACIONAL DE CIENCIA, TECNOLOGIA E INNOVACION TECNOLOGICA - CONCYTEC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003-1736: PROGRAMA NACIONAL DE INVESTIGACION CIENTIFICA Y ESTUDIOS AVANZADOS - PROCIENCIA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183 INDCP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001-163: INST.NAC. DE DEFENSA DE LA COMPETENCIA Y PROTEC.DE LA PROP. INTELECTUAL - INDECOPI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PRESIDENCIA CONSEJO MINISTROS EN INVERSIONES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001 PCM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003-3: SECRETARIA GENERAL - PCM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022-1763: PROYECTO DE TRANSFORMACION DIGITAL CON EQUIDAD - PROTDE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002 INEI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001-5: INSTITUTO NACIONAL DE ESTADISTICA E INFORMATICA- INEI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010 DNI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001-1032: DIRECCION NACIONAL DE INTELIGENCIA- DINI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020 OSIEM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001-1266: ORGANISMO SUPERVISOR DE LA INVERSION EN ENERGIA Y MINERIA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021 SNSS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001-1267: SUPERINTENDENCIA NACIONAL DE SERVICIOS DE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PRESIDENCIA CONSEJO MINISTROS EN INVERSIONES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837526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023 ANSC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001-1314: AUTORIDAD NACIONAL DEL SERVICIO CIVIL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029 ANI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2,895.4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2,995.0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2,031.7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1,758.7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1,448.1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001-1750: AUTORIDAD NACIONAL DE INFRAESTRUCTURA - ANIN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2,895.4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2,995.0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1,448.1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031 OEDPI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001-1760: ORGANISMO DE ESTUDIOS Y DISEÑO DE PROYECTOS DE INVERSION - OEDI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114 CNCTI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001-86: CONSEJO NACIONAL DE CIENCIA, TECNOLOGIA E INNOVACION TECNOLOGICA - CONCYTEC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003-1736: PROGRAMA NACIONAL DE INVESTIGACION CIENTIFICA Y ESTUDIOS AVANZADOS - PROCIENCIA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