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85912.html" TargetMode="External"/><Relationship Id="rId3" Type="http://schemas.openxmlformats.org/officeDocument/2006/relationships/hyperlink" Target="https://noncataclysmic-limpingly-kaelyn.ngrok-free.dev/inversiones/gn/dnpp_2485915.html" TargetMode="External"/><Relationship Id="rId4" Type="http://schemas.openxmlformats.org/officeDocument/2006/relationships/hyperlink" Target="https://noncataclysmic-limpingly-kaelyn.ngrok-free.dev/inversiones/gn/dnpp_2485916.html" TargetMode="External"/><Relationship Id="rId5" Type="http://schemas.openxmlformats.org/officeDocument/2006/relationships/hyperlink" Target="https://noncataclysmic-limpingly-kaelyn.ngrok-free.dev/inversiones/gn/dnpp_2485917.html" TargetMode="External"/><Relationship Id="rId6" Type="http://schemas.openxmlformats.org/officeDocument/2006/relationships/hyperlink" Target="https://noncataclysmic-limpingly-kaelyn.ngrok-free.dev/inversiones/gn/dnpp_2487935.html" TargetMode="External"/><Relationship Id="rId7" Type="http://schemas.openxmlformats.org/officeDocument/2006/relationships/hyperlink" Target="https://noncataclysmic-limpingly-kaelyn.ngrok-free.dev/inversiones/gn/dnpp_2489229.html" TargetMode="External"/><Relationship Id="rId8" Type="http://schemas.openxmlformats.org/officeDocument/2006/relationships/hyperlink" Target="https://noncataclysmic-limpingly-kaelyn.ngrok-free.dev/inversiones/gn/dnpp_2489366.html" TargetMode="External"/><Relationship Id="rId9" Type="http://schemas.openxmlformats.org/officeDocument/2006/relationships/hyperlink" Target="https://noncataclysmic-limpingly-kaelyn.ngrok-free.dev/inversiones/gn/dnpp_2494489.html" TargetMode="External"/><Relationship Id="rId10" Type="http://schemas.openxmlformats.org/officeDocument/2006/relationships/hyperlink" Target="https://noncataclysmic-limpingly-kaelyn.ngrok-free.dev/inversiones/gn/dnpp_2496607.html" TargetMode="External"/><Relationship Id="rId11" Type="http://schemas.openxmlformats.org/officeDocument/2006/relationships/hyperlink" Target="https://noncataclysmic-limpingly-kaelyn.ngrok-free.dev/inversiones/gn/dnpp_2496978.html" TargetMode="External"/><Relationship Id="rId12" Type="http://schemas.openxmlformats.org/officeDocument/2006/relationships/hyperlink" Target="https://noncataclysmic-limpingly-kaelyn.ngrok-free.dev/inversiones/gn/dnpp_2499310.html" TargetMode="External"/><Relationship Id="rId13" Type="http://schemas.openxmlformats.org/officeDocument/2006/relationships/hyperlink" Target="https://noncataclysmic-limpingly-kaelyn.ngrok-free.dev/inversiones/gn/dnpp_2500024.html" TargetMode="External"/><Relationship Id="rId14" Type="http://schemas.openxmlformats.org/officeDocument/2006/relationships/hyperlink" Target="https://noncataclysmic-limpingly-kaelyn.ngrok-free.dev/inversiones/gn/dnpp_2511928.html" TargetMode="External"/><Relationship Id="rId15" Type="http://schemas.openxmlformats.org/officeDocument/2006/relationships/hyperlink" Target="https://noncataclysmic-limpingly-kaelyn.ngrok-free.dev/inversiones/gn/dnpp_2514273.html" TargetMode="External"/><Relationship Id="rId16" Type="http://schemas.openxmlformats.org/officeDocument/2006/relationships/hyperlink" Target="https://noncataclysmic-limpingly-kaelyn.ngrok-free.dev/inversiones/gn/dnpp_2516475.html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22315.html" TargetMode="External"/><Relationship Id="rId3" Type="http://schemas.openxmlformats.org/officeDocument/2006/relationships/hyperlink" Target="https://noncataclysmic-limpingly-kaelyn.ngrok-free.dev/inversiones/gn/dnpp_2525626.html" TargetMode="External"/><Relationship Id="rId4" Type="http://schemas.openxmlformats.org/officeDocument/2006/relationships/hyperlink" Target="https://noncataclysmic-limpingly-kaelyn.ngrok-free.dev/inversiones/gn/dnpp_2532928.html" TargetMode="External"/><Relationship Id="rId5" Type="http://schemas.openxmlformats.org/officeDocument/2006/relationships/hyperlink" Target="https://noncataclysmic-limpingly-kaelyn.ngrok-free.dev/inversiones/gn/dnpp_2534668.html" TargetMode="External"/><Relationship Id="rId6" Type="http://schemas.openxmlformats.org/officeDocument/2006/relationships/hyperlink" Target="https://noncataclysmic-limpingly-kaelyn.ngrok-free.dev/inversiones/gn/dnpp_2559835.html" TargetMode="External"/><Relationship Id="rId7" Type="http://schemas.openxmlformats.org/officeDocument/2006/relationships/hyperlink" Target="https://noncataclysmic-limpingly-kaelyn.ngrok-free.dev/inversiones/gn/dnpp_2589273.html" TargetMode="External"/><Relationship Id="rId8" Type="http://schemas.openxmlformats.org/officeDocument/2006/relationships/hyperlink" Target="https://noncataclysmic-limpingly-kaelyn.ngrok-free.dev/inversiones/gn/dnpp_2602420.html" TargetMode="External"/><Relationship Id="rId9" Type="http://schemas.openxmlformats.org/officeDocument/2006/relationships/hyperlink" Target="https://noncataclysmic-limpingly-kaelyn.ngrok-free.dev/inversiones/gn/dnpp_2144074.html" TargetMode="External"/><Relationship Id="rId10" Type="http://schemas.openxmlformats.org/officeDocument/2006/relationships/hyperlink" Target="https://noncataclysmic-limpingly-kaelyn.ngrok-free.dev/inversiones/gn/dnpp_2251234.html" TargetMode="External"/><Relationship Id="rId11" Type="http://schemas.openxmlformats.org/officeDocument/2006/relationships/hyperlink" Target="https://noncataclysmic-limpingly-kaelyn.ngrok-free.dev/inversiones/gn/dnpp_2259182.html" TargetMode="External"/><Relationship Id="rId12" Type="http://schemas.openxmlformats.org/officeDocument/2006/relationships/hyperlink" Target="https://noncataclysmic-limpingly-kaelyn.ngrok-free.dev/inversiones/gn/dnpp_2317034.html" TargetMode="External"/><Relationship Id="rId13" Type="http://schemas.openxmlformats.org/officeDocument/2006/relationships/hyperlink" Target="https://noncataclysmic-limpingly-kaelyn.ngrok-free.dev/inversiones/gn/dnpp_2492469.html" TargetMode="Externa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47367.html" TargetMode="External"/><Relationship Id="rId3" Type="http://schemas.openxmlformats.org/officeDocument/2006/relationships/hyperlink" Target="https://noncataclysmic-limpingly-kaelyn.ngrok-free.dev/inversiones/gn/dnpp_2413083.html" TargetMode="External"/><Relationship Id="rId4" Type="http://schemas.openxmlformats.org/officeDocument/2006/relationships/hyperlink" Target="https://noncataclysmic-limpingly-kaelyn.ngrok-free.dev/inversiones/gn/dnpp_2251549.html" TargetMode="External"/><Relationship Id="rId5" Type="http://schemas.openxmlformats.org/officeDocument/2006/relationships/hyperlink" Target="https://noncataclysmic-limpingly-kaelyn.ngrok-free.dev/inversiones/gn/dnpp_2313253.html" TargetMode="External"/><Relationship Id="rId6" Type="http://schemas.openxmlformats.org/officeDocument/2006/relationships/hyperlink" Target="https://noncataclysmic-limpingly-kaelyn.ngrok-free.dev/inversiones/gn/dnpp_2456689.html" TargetMode="External"/><Relationship Id="rId7" Type="http://schemas.openxmlformats.org/officeDocument/2006/relationships/hyperlink" Target="https://noncataclysmic-limpingly-kaelyn.ngrok-free.dev/inversiones/gn/dnpp_2456690.html" TargetMode="External"/><Relationship Id="rId8" Type="http://schemas.openxmlformats.org/officeDocument/2006/relationships/hyperlink" Target="https://noncataclysmic-limpingly-kaelyn.ngrok-free.dev/inversiones/gn/dnpp_2459183.html" TargetMode="External"/><Relationship Id="rId9" Type="http://schemas.openxmlformats.org/officeDocument/2006/relationships/hyperlink" Target="https://noncataclysmic-limpingly-kaelyn.ngrok-free.dev/inversiones/gn/dnpp_2459198.html" TargetMode="External"/><Relationship Id="rId10" Type="http://schemas.openxmlformats.org/officeDocument/2006/relationships/hyperlink" Target="https://noncataclysmic-limpingly-kaelyn.ngrok-free.dev/inversiones/gn/dnpp_2497501.html" TargetMode="External"/><Relationship Id="rId11" Type="http://schemas.openxmlformats.org/officeDocument/2006/relationships/hyperlink" Target="https://noncataclysmic-limpingly-kaelyn.ngrok-free.dev/inversiones/gn/dnpp_2498554.html" TargetMode="External"/><Relationship Id="rId12" Type="http://schemas.openxmlformats.org/officeDocument/2006/relationships/hyperlink" Target="https://noncataclysmic-limpingly-kaelyn.ngrok-free.dev/inversiones/gn/dnpp_2499924.html" TargetMode="External"/><Relationship Id="rId13" Type="http://schemas.openxmlformats.org/officeDocument/2006/relationships/hyperlink" Target="https://noncataclysmic-limpingly-kaelyn.ngrok-free.dev/inversiones/gn/dnpp_2505321.html" TargetMode="External"/><Relationship Id="rId14" Type="http://schemas.openxmlformats.org/officeDocument/2006/relationships/hyperlink" Target="https://noncataclysmic-limpingly-kaelyn.ngrok-free.dev/inversiones/gn/dnpp_2506071.html" TargetMode="Externa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45052.html" TargetMode="External"/><Relationship Id="rId3" Type="http://schemas.openxmlformats.org/officeDocument/2006/relationships/hyperlink" Target="https://noncataclysmic-limpingly-kaelyn.ngrok-free.dev/inversiones/gn/dnpp_2627484.html" TargetMode="External"/><Relationship Id="rId4" Type="http://schemas.openxmlformats.org/officeDocument/2006/relationships/hyperlink" Target="https://noncataclysmic-limpingly-kaelyn.ngrok-free.dev/inversiones/gn/dnpp_2001621.html" TargetMode="External"/><Relationship Id="rId5" Type="http://schemas.openxmlformats.org/officeDocument/2006/relationships/hyperlink" Target="https://noncataclysmic-limpingly-kaelyn.ngrok-free.dev/inversiones/gn/dnpp_2158448.html" TargetMode="External"/><Relationship Id="rId6" Type="http://schemas.openxmlformats.org/officeDocument/2006/relationships/hyperlink" Target="https://noncataclysmic-limpingly-kaelyn.ngrok-free.dev/inversiones/gn/dnpp_2264256.html" TargetMode="External"/><Relationship Id="rId7" Type="http://schemas.openxmlformats.org/officeDocument/2006/relationships/hyperlink" Target="https://noncataclysmic-limpingly-kaelyn.ngrok-free.dev/inversiones/gn/dnpp_2281822.html" TargetMode="External"/><Relationship Id="rId8" Type="http://schemas.openxmlformats.org/officeDocument/2006/relationships/hyperlink" Target="https://noncataclysmic-limpingly-kaelyn.ngrok-free.dev/inversiones/gn/dnpp_2300049.html" TargetMode="External"/><Relationship Id="rId9" Type="http://schemas.openxmlformats.org/officeDocument/2006/relationships/hyperlink" Target="https://noncataclysmic-limpingly-kaelyn.ngrok-free.dev/inversiones/gn/dnpp_2327004.html" TargetMode="Externa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71990.html" TargetMode="External"/><Relationship Id="rId3" Type="http://schemas.openxmlformats.org/officeDocument/2006/relationships/hyperlink" Target="https://noncataclysmic-limpingly-kaelyn.ngrok-free.dev/inversiones/gn/dnpp_2704478.html" TargetMode="Externa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75716.html" TargetMode="External"/><Relationship Id="rId3" Type="http://schemas.openxmlformats.org/officeDocument/2006/relationships/hyperlink" Target="https://noncataclysmic-limpingly-kaelyn.ngrok-free.dev/inversiones/gn/dnpp_2505984.html" TargetMode="External"/><Relationship Id="rId4" Type="http://schemas.openxmlformats.org/officeDocument/2006/relationships/hyperlink" Target="https://noncataclysmic-limpingly-kaelyn.ngrok-free.dev/inversiones/gn/dnpp_2644830.html" TargetMode="External"/><Relationship Id="rId5" Type="http://schemas.openxmlformats.org/officeDocument/2006/relationships/hyperlink" Target="https://noncataclysmic-limpingly-kaelyn.ngrok-free.dev/inversiones/gn/dnpp_2677789.html" TargetMode="Externa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674473.html" TargetMode="Externa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91094.html" TargetMode="External"/><Relationship Id="rId3" Type="http://schemas.openxmlformats.org/officeDocument/2006/relationships/hyperlink" Target="https://noncataclysmic-limpingly-kaelyn.ngrok-free.dev/inversiones/gn/dnpp_2112489.html" TargetMode="External"/><Relationship Id="rId4" Type="http://schemas.openxmlformats.org/officeDocument/2006/relationships/hyperlink" Target="https://noncataclysmic-limpingly-kaelyn.ngrok-free.dev/inversiones/gn/dnpp_2112874.html" TargetMode="External"/><Relationship Id="rId5" Type="http://schemas.openxmlformats.org/officeDocument/2006/relationships/hyperlink" Target="https://noncataclysmic-limpingly-kaelyn.ngrok-free.dev/inversiones/gn/dnpp_2133720.html" TargetMode="External"/><Relationship Id="rId6" Type="http://schemas.openxmlformats.org/officeDocument/2006/relationships/hyperlink" Target="https://noncataclysmic-limpingly-kaelyn.ngrok-free.dev/inversiones/gn/dnpp_2189426.html" TargetMode="External"/><Relationship Id="rId7" Type="http://schemas.openxmlformats.org/officeDocument/2006/relationships/hyperlink" Target="https://noncataclysmic-limpingly-kaelyn.ngrok-free.dev/inversiones/gn/dnpp_2278404.html" TargetMode="External"/><Relationship Id="rId8" Type="http://schemas.openxmlformats.org/officeDocument/2006/relationships/hyperlink" Target="https://noncataclysmic-limpingly-kaelyn.ngrok-free.dev/inversiones/gn/dnpp_2652770.html" TargetMode="External"/><Relationship Id="rId9" Type="http://schemas.openxmlformats.org/officeDocument/2006/relationships/hyperlink" Target="https://noncataclysmic-limpingly-kaelyn.ngrok-free.dev/inversiones/gn/dnpp_2705134.html" TargetMode="External"/><Relationship Id="rId10" Type="http://schemas.openxmlformats.org/officeDocument/2006/relationships/hyperlink" Target="https://noncataclysmic-limpingly-kaelyn.ngrok-free.dev/inversiones/gn/dnpp_2001621.html" TargetMode="External"/><Relationship Id="rId11" Type="http://schemas.openxmlformats.org/officeDocument/2006/relationships/hyperlink" Target="https://noncataclysmic-limpingly-kaelyn.ngrok-free.dev/inversiones/gn/dnpp_2044573.html" TargetMode="External"/><Relationship Id="rId12" Type="http://schemas.openxmlformats.org/officeDocument/2006/relationships/hyperlink" Target="https://noncataclysmic-limpingly-kaelyn.ngrok-free.dev/inversiones/gn/dnpp_2158471.html" TargetMode="External"/><Relationship Id="rId13" Type="http://schemas.openxmlformats.org/officeDocument/2006/relationships/hyperlink" Target="https://noncataclysmic-limpingly-kaelyn.ngrok-free.dev/inversiones/gn/dnpp_2234945.html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53812.html" TargetMode="External"/><Relationship Id="rId3" Type="http://schemas.openxmlformats.org/officeDocument/2006/relationships/hyperlink" Target="https://noncataclysmic-limpingly-kaelyn.ngrok-free.dev/inversiones/gn/dnpp_2286693.html" TargetMode="External"/><Relationship Id="rId4" Type="http://schemas.openxmlformats.org/officeDocument/2006/relationships/hyperlink" Target="https://noncataclysmic-limpingly-kaelyn.ngrok-free.dev/inversiones/gn/dnpp_2400592.html" TargetMode="External"/><Relationship Id="rId5" Type="http://schemas.openxmlformats.org/officeDocument/2006/relationships/hyperlink" Target="https://noncataclysmic-limpingly-kaelyn.ngrok-free.dev/inversiones/gn/dnpp_2445733.html" TargetMode="External"/><Relationship Id="rId6" Type="http://schemas.openxmlformats.org/officeDocument/2006/relationships/hyperlink" Target="https://noncataclysmic-limpingly-kaelyn.ngrok-free.dev/inversiones/gn/dnpp_2452989.html" TargetMode="External"/><Relationship Id="rId7" Type="http://schemas.openxmlformats.org/officeDocument/2006/relationships/hyperlink" Target="https://noncataclysmic-limpingly-kaelyn.ngrok-free.dev/inversiones/gn/dnpp_2461043.html" TargetMode="External"/><Relationship Id="rId8" Type="http://schemas.openxmlformats.org/officeDocument/2006/relationships/hyperlink" Target="https://noncataclysmic-limpingly-kaelyn.ngrok-free.dev/inversiones/gn/dnpp_2461259.html" TargetMode="External"/><Relationship Id="rId9" Type="http://schemas.openxmlformats.org/officeDocument/2006/relationships/hyperlink" Target="https://noncataclysmic-limpingly-kaelyn.ngrok-free.dev/inversiones/gn/dnpp_2461669.html" TargetMode="External"/><Relationship Id="rId10" Type="http://schemas.openxmlformats.org/officeDocument/2006/relationships/hyperlink" Target="https://noncataclysmic-limpingly-kaelyn.ngrok-free.dev/inversiones/gn/dnpp_2467209.html" TargetMode="External"/><Relationship Id="rId11" Type="http://schemas.openxmlformats.org/officeDocument/2006/relationships/hyperlink" Target="https://noncataclysmic-limpingly-kaelyn.ngrok-free.dev/inversiones/gn/dnpp_2474176.html" TargetMode="External"/><Relationship Id="rId12" Type="http://schemas.openxmlformats.org/officeDocument/2006/relationships/hyperlink" Target="https://noncataclysmic-limpingly-kaelyn.ngrok-free.dev/inversiones/gn/dnpp_2478557.html" TargetMode="External"/><Relationship Id="rId13" Type="http://schemas.openxmlformats.org/officeDocument/2006/relationships/hyperlink" Target="https://noncataclysmic-limpingly-kaelyn.ngrok-free.dev/inversiones/gn/dnpp_2481991.html" TargetMode="External"/><Relationship Id="rId14" Type="http://schemas.openxmlformats.org/officeDocument/2006/relationships/hyperlink" Target="https://noncataclysmic-limpingly-kaelyn.ngrok-free.dev/inversiones/gn/dnpp_2482085.html" TargetMode="External"/><Relationship Id="rId15" Type="http://schemas.openxmlformats.org/officeDocument/2006/relationships/hyperlink" Target="https://noncataclysmic-limpingly-kaelyn.ngrok-free.dev/inversiones/gn/dnpp_2484474.html" TargetMode="External"/><Relationship Id="rId16" Type="http://schemas.openxmlformats.org/officeDocument/2006/relationships/hyperlink" Target="https://noncataclysmic-limpingly-kaelyn.ngrok-free.dev/inversiones/gn/dnpp_2485597.html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1148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0"/>
            <a:ext cx="12188952" cy="274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515600" y="274320"/>
            <a:ext cx="548640" cy="3383280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201400" y="91440"/>
            <a:ext cx="685800" cy="365760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914400"/>
            <a:ext cx="9601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3200">
                <a:solidFill>
                  <a:srgbClr val="FFFFFF"/>
                </a:solidFill>
              </a:rPr>
              <a:t>Ejecución Presupuestaria
Sector CULTURA</a:t>
            </a:r>
          </a:p>
          <a:p>
            <a:r>
              <a:rPr sz="2400">
                <a:solidFill>
                  <a:srgbClr val="FFD700"/>
                </a:solidFill>
              </a:rPr>
              <a:t>(Al 17/04/2026)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3200400"/>
            <a:ext cx="96012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400">
                <a:solidFill>
                  <a:srgbClr val="FFFFFF"/>
                </a:solidFill>
              </a:rPr>
              <a:t>Oficina General de Planeamiento y Presupuesto</a:t>
            </a:r>
          </a:p>
        </p:txBody>
      </p:sp>
      <p:pic>
        <p:nvPicPr>
          <p:cNvPr id="8" name="Picture 7" descr="logo_mincu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973" y="5189220"/>
            <a:ext cx="2929006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(3/6)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CULTURA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2485912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INTERPRETACION CULTURAL DEL SITIO ARQUEOLOGICO ANDENES DE PAN DE AZUCAR Y RIOJA, SECTORES I - II DISTRITO DE LIMATAMBO - PROVINCIA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2485915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INTERPRETACION CULTURAL DE LA ZONA ARQUEOLOGICA DE YURAQ RUMI (ÑUSTA HISPANA) - SECTORES I-II DEL PARQUE ARQUEOLOGICO DE CHOQUEQUIR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2485916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INTERPRETACION CULTURAL DE LOS SECTORES SINKUNA KANCHA, HORNOPATA Y ANDENES EN EL PARQUE ARQUEOLOGICO DE TIPON DISTRITO DE OROPESA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2485917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INTERPRETACION CULTURAL DEL SECTOR TETEQAQA DEL PARQUE ARQUEOLOGICO DE CHINCHERO, DISTRITO DE CHINCHERO - PROVINCIA DE URUBAMBA -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2487935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INTERPRETACION CULTURAL DEL SECTOR IV CHIMPALLAQTA, DEL SITIO ARQUEOLOGICO DE MAUK´ALLAQTA DISTRITO DE PACCARITAMBO - PROVINCIA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2489229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INTERPRETACION CULTURAL DEL PAISAJE ARQUEOLOGICO DE WAQRAPUKARA DISTRITO DE ACOS - PROVINCIA DE ACOMAYO -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2489366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INTERPRETACION CULTURAL DEL SITIO ARQUEOLOGICO DE QELLAYKANCHA DISTRITO DE PAUCARTAMBO - PROVINCIA DE PAUCARTAMBO - DEPARTAMENTO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2494489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SERVICIO DE INTERPRETACION CULTURAL DEL MONUMENTO CASA HACIENDA TARAWASI DEL DISTRITO DE LIMATAMBO - PROVINCIA DE ANTA -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2496607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INTERPRETACION CULTURAL DEL TEMPLO SANTA CRUZ DE JERUSALEN DE JULI, DISTRITO DE JULI - PROVINCIA DE CHUCUITO - DEPARTAMENTO DE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2496978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INTERPRETACION CULTURAL DE LA IGLESIA DE SANTA CRUZ DE NUESTRA SEÑORA DEL ROSARIO DE ORURILLO DEL DISTRITO DE ORURILLO - PROVINCIA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2499310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INTERPRETACION CULTURAL DEL SECTOR PINCOLINAYOC DE LA ZONA ARQUEOLOGICA DE CHACACHIMPA DEL PARQUE ARQUEOLOGICO DE PISAQ DISTRITO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2500024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INTERPRETACION CULTURAL DE LOS SECTORES I, II Y III DE LA ZONA ARQUEOLOGICA DE YUCAY Y EL ANEXO DE MOLINUYOQ, DISTRITO DE YUCAY -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2511928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INTERPRETACION CULTURAL DEL TEMPLO SAN FRANCISCO DE ASIS DE UMACHIRI UMACHIRI DEL DISTRITO DE UMACHIRI - PROVINCIA DE MELGAR - DEPA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2514273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INTERPRETACION CULTURAL DE LOS SECTORES III, IV Y V DEL MONUMENTO ARQUEOLOGICO DE PATALLAQTA EN EL PARQUE ARQUEOLOGICO NACIONAL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2516475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INTERPRETACION CULTURAL DEL TEMPLO DE PAMPAMARCA DISTRITO DE PAMPAMARCA - PROVINCIA DE CANAS -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(4/6)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CULTURA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54787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2522315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INTERPRETACION CULTURAL DE LA CAPILLA DE TAYANKANI DISTRITO DE CCARHUAYO - PROVINCIA DE QUISPICANCHI -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2525626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INTERPRETACION CULTURAL DEL TEMPLO DE SAN JERONIMO DE ACOPIA DISTRITO DE ACOPIA - PROVINCIA DE ACOMAYO -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2532928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INTERPRETACION CULTURAL DEL MONUMENTO VIRREINAL RELIGIOSO TEMPLO DE HANANSAYA DISTRITO DE ACCHA - PROVINCIA DE PARURO - DEPARTAMENT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2534668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INTERPRETACION CULTURAL DEL TEMPLO SAN MIGUEL DE ACOS DISTRITO DE ACOS - PROVINCIA DE ACOMAYO -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2559835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INTERPRETACION CULTURAL DEL TEMPLO SANTO TOMAS DE AQUINO DISTRITO DE RONDOCAN - PROVINCIA DE ACOMAYO -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2589273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INTERPRETACION CULTURAL EN LA RED DE CAMINOS INKA DEL SANTUARIO HISTORICO DE MACHUPICCHU, DISTRITO DE MACHUPICCHU DE LA PROVINCIA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1366: ZONA ARQUEOLOGICA CARAL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2602420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INTERPRETACION CULTURAL EN ZONA ARQUEOLOGICA MONUMENTAL DE VICHAMA DISTRITO DE VEGUETA DE LA PROVINCIA DE HUAURA DEL DEPARTAMENTO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1369: MC- NAYLAMP - LAMBAYEQUE  (5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2144074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DEL MUSEO NACIONAL DE SICAN - DISTRITO DE FERREÑAFE - PROVINCIA DE FERREÑAFE -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2251234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CONJUNTO AMURALLADO 2 DEL SECTOR CENTRAL DE LA ZONA ARQUEOLOGICA MONUMENTAL HUACA BANDERA DISTRITO DE PACORA,PROVINCIA DE LAMBAYEQUE,DEPARTAMEN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2259182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HUACA LOS GAVILANES,CEMENTERIO LOS GAVILANES,HUACA LAS ABEJAS Y HUACA FACHO DEL SECTOR SUROESTE DEL COMPLEJO ARQUEOLOGICO DE TUCUME DISTRITO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2317034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SUBSECTORES HUACA SUR,LA PLANICIE 2 Y LA PLATAFORMA E 1 DEL SECTOR RESIDENCIAL-ADMINISTRATIVO-RELIGIOSO EN EL COMPLEJO ARQUEOLOGICO SANTA 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2492469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INTERPRETACION CULTURAL EN LA ZONA ARQUEOLOGICA MONUMENTAL BATAN GRANDE (BOSQUE DE POMAC) DE CENTRO POBLADO BATAN GRANDE DISTRITO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(5/6)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CULTURA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7647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1371: MC- MARCAHUAMACHUCO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2347367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SUBSECTOR MURALLA OESTE DEL SECTOR EL CASTILLO DE LA ZONA ARQUEOLOGICA MONUMENTAL DE MARCAHUAMACHUCO DISTRITO DE HUAMACHUCO - PROVINCIA DE SANC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2413083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SUBSECTOR MURALLAS SUPERIORES DEL SECTOR CERRO MIRAFLORES DEL SITIO ARQUEOLOGICO CERRO MIRAFLORES DISTRITO DE HUAMACHUCO - PROVINCIA DE SANCHEZ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1544: MC - PROYECTOS ESPECIALES  (13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2251549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INTEGRAL DEL SERVICIO DE INTERPRETACION DEL PATRIMONIO CULTURAL MEDIANTE LA CREACION DEL MUSEO NACIONAL DEL PERU EN EL DISTRITO DE LURIN, PROVINCIA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2313253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CENTROS HISTORICOS DE LIMA, AREQUIPA, TRUJILLO Y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2456689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EDIFICACION Y OBRAS EXTERIORES; CONSTRUCCION DE BAÑO O SERVICIOS SANITARIOS; ADQUISICION DE MUSEOGRAFIA; EN EL(LA) MONUMENTO CONMEMORATIVO DE LA B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2456690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EDIFICACION Y OBRAS EXTERIORES; CONSTRUCCION DE BAÑO O SERVICIOS SANITARIOS; ADQUISICION DE GRUPO ELECTROGENO Y MUSEOGRAFIA; EN EL(LA) MONUMENTO 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2459183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CENTRO HISTORICO DEL RIMAC, DISTRITO DE RIMAC - PROVINCIA DE LIMA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2459198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CENTRO HISTORICO DE HUAMANGA - AYACUCHO DISTRITO DE AYACUCHO - PROVINCIA DE HUAMANGA - DEPARTAMENTO DE AYACUCHO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2497501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CERCO PERIMETRICO; EN EL(LA) COMPLEJO ARQUEOLOGICO- MATEO SALAO EN LA LOCALIDAD LIMA, DISTRITO DE LIMA, PROVINCIA LIMA,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2498554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SERVICIOS CULTURALES PARA LA PARTICIPACION DE LA POBLACION EN LAS INDUSTRIAS CULTURALES Y LAS ARTES EN EL PARQUE CULTURAL BICENTENARIO DISTRITO DE 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2499924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SERVICIOS CULTURALES A TRAVES DEL PARQUE CULTURAL BICENTENARIO EN JUNIN, DISTRITO DE HUANCAYO - PROVINCIA DE HUANCAYO - DEPARTAMENTO DE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2505321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CREACION DE SERVICIOS CULTURALES EN EL MARCO DE LA CONMEMORACION DEL BICENTENARIO DE LA INDEPENDENCIA A NIVEL NACIONAL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2506071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CULTURALES Y RECUPERACION DE LA CASA HACIENDA PUNCHAUCA. DISTRITO DE CARABAYLLO - PROVINCIA DE LIMA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(6/6)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CULTURA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651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2545052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EDIFICACION; ADQUISICION DE CAPACIDAD ORGANIZACIONAL Y CAPACIDAD ORGANIZACIONAL; EN EL(LA) LA TORRE EXENTA DE LA IGLESIA DE LA JALCA DISTRITO DE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2627484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LUMINARIA, SISTEMA DE CONTROL Y MONITOREO, SISTEMA DE AUDIO Y VIDEO Y MOBILIARIO DE OTROS ACTIVOS COMPLEMENTARIOS; ADEMAS DE OTROS ACTIVOS EN EL(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1628: MC - LA LIBERTAD  (6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2158448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RESTAURACION DE LOS MUROS PERIMETRALES DEL CONJUNTO AMURALLADO UTZH - AN, EX PALACIO GRAN CHIMU - COMPLEJO ARQUEOLOGICO CHAN CHAN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2264256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INTERPRETACION CULTURAL DE LA HUACA ARCO IRIS DEL COMPLEJO ARQUEOLOGICO CHAN CHAN DISTRITO DE LA ESPERANZA, PROVINCIA DE TRUJIL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2281822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LA HUACA TAKAYNAMO DEL COMPLEJO ARQUEOLOGICO CHAN CHAN DISTRITO DE LA ESPERANZA, PROVINCIA DE TRUJILLO,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2300049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INTERPRETACION CULTURAL DE LA HUACA LA ESMERALDA DEL COMPLEJO ARQUEOLOGICO CHAN CHAN, DISTRITO DE TRUJILLO, PROVINCIA DE TRUJILLO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2327004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INTERPRETACION CULTURAL EN LA PLAZA II Y EN LAS ESTRUCTURAS A, B Y E DE LA ZONA ARQUEOLOGICA DE HUACA DE LOS REYES DEL COMPLEJO CABALLO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(75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CULTURA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5544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060: Pliego 060 AGN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16: OFICINA TECNICA ADMINISTRATIVA-ARCHIVO GENERAL DE LA NACION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2571990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FORTALECIMIENTO EN LA FORMACION Y DESARROLLO DE CAPACIDADES EN LA ESCUELA NACIONAL DE ARCHIVISTICA DEL ARCHIVO GENERAL DE LA NACION PUEBLO LIBRE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2704478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SISTEMAS DE PROCESAMIENTO Y ALMACENAMIENTO (SERVIDORES, STORAGE, LIBRERIAS DE RESPALDO, CLOUDBRIDGE), SISTEMA DE VIDEO VIGILANCIA Y COMPUTADORA (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(2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CULTURA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0116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113: Pliego 113 BNP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85: BIBLIOTECA NACIONAL DEL PERU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2475716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GESTION DE LA INFORMACION DE LA BIBLIOTECA NACIONAL DEL PERU - SEDE SAN BORJA, DISTRITO DE SAN BORJA - PROVINCIA DE LIMA - DEPA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2505984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BIBLIOTECARIOS Y CULTURALES Y EDUCATIVOS DE LA GRAN BIBLIOTECA PUBLICA DE LIMA - SEDE AV. ABANCAY DISTRITO DE LIMA - PROVINCIA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2644830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AMBIENTE COMPLEMENTARIO; ADQUISICION DE SISTEMA DE ARCHIVOS MOVILES Y EQUIPO DE LABORATORIO Y/O TALLER; REMODELACION DE TALLER; ADEMAS DE OTROS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2677789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LUMINARIA, SISTEMA DE AUDIO Y VIDEO, MOBILIARIO DE OTROS ACTIVOS COMPLEMENTARIOS Y MOBILIARIO DE SALA DE USOS MULTIPLES; ADEMAS DE OTROS ACTIVOS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(4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CULTURA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5544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116: Pliego 116 IRTP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513: INSTITUTO NACIONAL DE RADIO Y TELEVISION DEL PERU - IRTP  (2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2674473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CERCO PERIMETRICO; EN EL(LA) RETRANSMISORA DE LA PLANTA AM DE LA FILIAL IQUITOS DEL SISTEMA DE RADIODIFUSION TELEVISIVO Y EL SISTEMA DE RADIODIF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(2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_mincu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665" y="2286000"/>
            <a:ext cx="3379622" cy="68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3108960"/>
            <a:ext cx="7772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b="1" sz="1200">
                <a:solidFill>
                  <a:srgbClr val="FFFFFF"/>
                </a:solidFill>
              </a:rPr>
              <a:t>PERÚ  |  Ministerio de Cultura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840480"/>
            <a:ext cx="57607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🌐  www.gob.pe/cultura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434840"/>
            <a:ext cx="5760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>
                <a:solidFill>
                  <a:srgbClr val="FFFFFF"/>
                </a:solidFill>
              </a:rPr>
              <a:t>Av. Javier Prado Este 2465, San Borja, Lima – Perú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4,378.2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3,456.5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1,069.6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1,098.9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52,677.0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47,194.5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41,381.9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40,543.5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16,760.2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5,675.3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3,679.5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14,706.5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14,926.5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12,050.2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10,461.4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5,073.4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13,731.1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14,273.1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13,681.9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12,403.7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3,874.1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12,126.3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11,543.4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9,534.6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6,662.5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2,845.1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2,585.8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2,683.6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1,354.7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17,044.8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17,740.3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13,340.5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10,589.3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4,108.4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10,142.9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11,405.1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8,282.2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2,726.1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7,579.8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4,906.5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790.4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792.5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CULTURA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003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473.3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406.9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001-1363: MINISTERIO DE CULTURA - ADMINISTRACION GENERAL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002-1365: MC -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003-1366: ZONA ARQUEOLOGICA CARAL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005-1369: MC- NAYLAMP -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007-1371: MC- MARCAHUAMACHUCO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008-1544: MC - PROYECTOS ESPECIALES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009-1628: MC -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010-1751: MC - CHANKILLO, CUNA DE LA ASTRONOMIA EN CASMA Y NEPEÑA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012-1778: MC - CHAVIN DE HUANTAR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060 AGN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001-16: OFICINA TECNICA ADMINISTRATIVA-ARCHIVO GENERAL DE LA NACION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CULTURA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619931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113 BNP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001-85: BIBLIOTECA NACIONAL DEL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116 IRTP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001-513: INSTITUTO NACIONAL DE RADIO Y TELEVISION DEL PERU - IRTP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790.4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792.5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 DE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3,054.3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3,144.8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1,803.1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1,165.4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7,398.2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6,788.4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5,728.9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1,550.2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1,849.2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1,959.0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884.6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2,281.8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CULTURA EN INVERSIONES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003 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001-1363: MINISTERIO DE CULTURA - ADMINISTRACION GENERAL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002-1365: MC -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003-1366: ZONA ARQUEOLOGICA CARAL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005-1369: MC- NAYLAMP -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007-1371: MC- MARCAHUAMACHUCO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008-1544: MC - PROYECTOS ESPECIALES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009-1628: MC -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060 AGN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001-16: OFICINA TECNICA ADMINISTRATIVA-ARCHIVO GENERAL DE LA NACION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113 BNP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001-85: BIBLIOTECA NACIONAL DEL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CULTURA EN INVERSIONES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132893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116 IRTP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001-513: INSTITUTO NACIONAL DE RADIO Y TELEVISION DEL PERU - IRTP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(1/6)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CULTURA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82219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003: Pliego 003 C  (75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8.1%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1363: MINISTERIO DE CULTURA - ADMINISTRACION GENERAL  (8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2091094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ARCHIVISTICOS DEL ARCHIVO CENTRAL- MINISTERIO DE CULTURA, DISTRITO DE SAN BORJA, PROVINCIA Y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2112489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PUESTA EN VALOR DEL SECTOR I DE LA HUACA MONTERREY EN EL DISTRITO DE ATE -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2112874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PUESTA EN VALOR DE LOS CONJUNTOS ARQUITECTONICOS 1 Y 3 DEL SECTOR I Y LA AMPLIACION Y MEJORAMIENTO DEL CERCO PERIMETRICO DE LA ZONA ARQUEOLOGICA MONUMENTAL HUAY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2133720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ACONDICIONAMIENTO TURISTICO DEL COMPLEJO ARQUEOLOGICO EL BRUJO DE MAGDALENA DE CAO, DISTRITO DE MAGDALENA DE CAO - ASCOPE -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2189426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LA ZONA ARQUEOLOGICA BELLAVISTA, DISTRITO DE SANTA ANITA, PROVINCIA DE LIMA,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2278404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 INTERCAMBIO INTERCULTURAL PARA LAS POBLACIONES INDIGENAS ASENTADAS EN LA CUENCA MEDIA DEL RIO PUTUMAYO, DISTRITO DEL PUTUMAYO, PROV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2652770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COMPUTADORA (LABORATORIO), MONITOR (LABORATORIO), IMPRESORA MULTIFUNCIONAL Y TOTEM MULTIMEDIA; ADEMAS DE OTROS ACTIVOS EN EL(LA) MINISTERIO DE CU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2705134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REFORZAMIENTO ESTRUCTURAL DE EDIFICACION; EN EL(LA) SOTANO DEL SALON DORADO DEL PALACIO DE GOBIERNO DEL PERU DISTRITO DE LIMA, PROVINCIA LIMA,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1365: MC - CUSCO  (40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2044573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ADECUACION E IMPLEMENTACION DEL MUSEO DE QESPIWANKA - URUBAMBA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2158471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MONUMENTO ARQUEOLOGICO PRE HISPANICO MARIA FORTALEZA T -AQRACHULLO - ESPINAR -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2234945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MONUMENTO PRE HISPANICO SECTOR INKA RAQAY Y CAMINO PRE HISPANICO A LA GRAN CAVERNA; DEL PARQUE ARQUEOLOGICO DE MACHUPICCHU, EN EL DISTRITO DE 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(2/6)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CULTURA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2253812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CULTURALES DEL PATRIMONIO HISTORICO Y CULTURAL EN LA DIRECCION DESCONCENTRADA DE CULTURA CUSCO, PROVINCIA DE CUSCO, DEPARTAMENTO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2286693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LA CASA DE LA CULTURA ACCOMOCO DISTRITO DE CUSCO, PROVINCIA DE CUSCO -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2400592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CAMINO PREHISPANICO DEL KUNTISUYU SUB TRAMO HAWKAYPATA - CHANCA, PROVINCIA DE CUSCO (DISTRITOS DE CUSCO, SANTIAGO, CCORCA) Y PROVINCIA DE PARUR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2445733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CAMINO RITUAL INCA SECCION QORIKANCHA - ÑUSTAPAKANA DISTRITO DE CUSCO - PROVINCIA DE CUSCO -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2452989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INTERPRETACION CULTURAL - CENTRO DE VISITANTES- DEL PARQUE ARQUEOLOGICO NACIONAL DE MACHUPICCHU, DISTRITO DE MACHU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2461043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KIOSCOS DE COMPUTADORES, COMPUTADORA DE ESCRITORIO, ESTACIONES DE TRABAJO (PCS, WORKSTATION), MONITORES DE VIDEO, MONITORES DE VIDEO, COMPUTADORE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2461259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BLOQUE DE INFRAESTRUCTURA, BLOQUE DE CONCRETO LIVIANO Y BLOQUES DE TERMINALES; ADQUISICION DE RADIO PORTATIL (INCLUYE BATERIA), KITS DE PRIMEROS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2461669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BLOQUE DE ADOBE, BLOQUE DE INFRAESTRUCTURA Y BLOQUES DE TERMINALES; REMODELACION DE BLOQUES DE CONCRETO; ADQUISICION DE RADIO PORTATIL (INCLUYE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2467209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LA CASA DE LA CULTURA DEL BICENTENARIO, PARA LA PRESTACION DE SERVICIO DE REVITALIZACION Y REAFIRMACION DE LA IDENTIDAD, INTERCAMBIO Y PROMOCION CUL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2474176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GESTION CULTURAL EN EL CENTRO CULTURAL DE MACHUPICCHU Y ACCESO PEATONAL A LA LLAQTA DE MACHUPICCHU DEL PARQUE ARQUEOLOGICO NACI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2478557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 LOS SERVICIOS DE INTERPRETACION CULTURAL DEL SECTOR PAQCHAYOQ, SUB SECTORES (E,F,G,H) DEL PARQUE ARQUEOLOGICO DE CHOQUEQUIRAO DISTRITO DE SANTA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2481991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INTERPRETACION CULTURAL DEL MUSEO HISTORICO REGIONAL DEL CUSCO, EN LA CASA DE GARCILASO DE LA VEGA, DISTRITO DE CUSCO - PROVINCIA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2482085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RECUPERACION DEL SERVICIO DE INTERPRETACION CULTURAL DE LOS SECTORES CHOQUEQUIRAW Y KALLACHACA DEL PARQUE ARQUEOLOGICO DE SACSAYHUAMAN, DISTRITO DE CUSCO - PROV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2484474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INTERPRETACION CULTURAL DEL MONUMENTO TEMPLO SAN FRANCISCO DE ASIS DE MARCAPATA DISTRITO DE MARCAPATA - PROVINCIA DE QUISPICANCHI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2485597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INTERPRETACION CULTURAL DEL TEMPLO DE TUNGASUCA DISTRITO DE TUPAC AMARU - PROVINCIA DE CANAS -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