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18183.html" TargetMode="External"/><Relationship Id="rId3" Type="http://schemas.openxmlformats.org/officeDocument/2006/relationships/hyperlink" Target="https://noncataclysmic-limpingly-kaelyn.ngrok-free.dev/inversiones/gn/dnpp_2318601.html" TargetMode="External"/><Relationship Id="rId4" Type="http://schemas.openxmlformats.org/officeDocument/2006/relationships/hyperlink" Target="https://noncataclysmic-limpingly-kaelyn.ngrok-free.dev/inversiones/gn/dnpp_2320372.html" TargetMode="External"/><Relationship Id="rId5" Type="http://schemas.openxmlformats.org/officeDocument/2006/relationships/hyperlink" Target="https://noncataclysmic-limpingly-kaelyn.ngrok-free.dev/inversiones/gn/dnpp_2323393.html" TargetMode="External"/><Relationship Id="rId6" Type="http://schemas.openxmlformats.org/officeDocument/2006/relationships/hyperlink" Target="https://noncataclysmic-limpingly-kaelyn.ngrok-free.dev/inversiones/gn/dnpp_2333883.html" TargetMode="External"/><Relationship Id="rId7" Type="http://schemas.openxmlformats.org/officeDocument/2006/relationships/hyperlink" Target="https://noncataclysmic-limpingly-kaelyn.ngrok-free.dev/inversiones/gn/dnpp_2333916.html" TargetMode="External"/><Relationship Id="rId8" Type="http://schemas.openxmlformats.org/officeDocument/2006/relationships/hyperlink" Target="https://noncataclysmic-limpingly-kaelyn.ngrok-free.dev/inversiones/gn/dnpp_2336972.html" TargetMode="External"/><Relationship Id="rId9" Type="http://schemas.openxmlformats.org/officeDocument/2006/relationships/hyperlink" Target="https://noncataclysmic-limpingly-kaelyn.ngrok-free.dev/inversiones/gn/dnpp_2495981.html" TargetMode="External"/><Relationship Id="rId10" Type="http://schemas.openxmlformats.org/officeDocument/2006/relationships/hyperlink" Target="https://noncataclysmic-limpingly-kaelyn.ngrok-free.dev/inversiones/gn/dnpp_2509786.html" TargetMode="External"/><Relationship Id="rId11" Type="http://schemas.openxmlformats.org/officeDocument/2006/relationships/hyperlink" Target="https://noncataclysmic-limpingly-kaelyn.ngrok-free.dev/inversiones/gn/dnpp_2521752.html" TargetMode="External"/><Relationship Id="rId12" Type="http://schemas.openxmlformats.org/officeDocument/2006/relationships/hyperlink" Target="https://noncataclysmic-limpingly-kaelyn.ngrok-free.dev/inversiones/gn/dnpp_2523209.html" TargetMode="External"/><Relationship Id="rId13" Type="http://schemas.openxmlformats.org/officeDocument/2006/relationships/hyperlink" Target="https://noncataclysmic-limpingly-kaelyn.ngrok-free.dev/inversiones/gn/dnpp_2524728.html" TargetMode="External"/><Relationship Id="rId14" Type="http://schemas.openxmlformats.org/officeDocument/2006/relationships/hyperlink" Target="https://noncataclysmic-limpingly-kaelyn.ngrok-free.dev/inversiones/gn/dnpp_2574899.html" TargetMode="External"/><Relationship Id="rId15" Type="http://schemas.openxmlformats.org/officeDocument/2006/relationships/hyperlink" Target="https://noncataclysmic-limpingly-kaelyn.ngrok-free.dev/inversiones/gn/dnpp_2574933.html" TargetMode="External"/><Relationship Id="rId16" Type="http://schemas.openxmlformats.org/officeDocument/2006/relationships/hyperlink" Target="https://noncataclysmic-limpingly-kaelyn.ngrok-free.dev/inversiones/gn/dnpp_2574973.html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81508.html" TargetMode="External"/><Relationship Id="rId3" Type="http://schemas.openxmlformats.org/officeDocument/2006/relationships/hyperlink" Target="https://noncataclysmic-limpingly-kaelyn.ngrok-free.dev/inversiones/gn/dnpp_2300605.html" TargetMode="External"/><Relationship Id="rId4" Type="http://schemas.openxmlformats.org/officeDocument/2006/relationships/hyperlink" Target="https://noncataclysmic-limpingly-kaelyn.ngrok-free.dev/inversiones/gn/dnpp_2322180.html" TargetMode="External"/><Relationship Id="rId5" Type="http://schemas.openxmlformats.org/officeDocument/2006/relationships/hyperlink" Target="https://noncataclysmic-limpingly-kaelyn.ngrok-free.dev/inversiones/gn/dnpp_2383859.html" TargetMode="External"/><Relationship Id="rId6" Type="http://schemas.openxmlformats.org/officeDocument/2006/relationships/hyperlink" Target="https://noncataclysmic-limpingly-kaelyn.ngrok-free.dev/inversiones/gn/dnpp_2383870.html" TargetMode="External"/><Relationship Id="rId7" Type="http://schemas.openxmlformats.org/officeDocument/2006/relationships/hyperlink" Target="https://noncataclysmic-limpingly-kaelyn.ngrok-free.dev/inversiones/gn/dnpp_2383872.html" TargetMode="External"/><Relationship Id="rId8" Type="http://schemas.openxmlformats.org/officeDocument/2006/relationships/hyperlink" Target="https://noncataclysmic-limpingly-kaelyn.ngrok-free.dev/inversiones/gn/dnpp_2383873.html" TargetMode="External"/><Relationship Id="rId9" Type="http://schemas.openxmlformats.org/officeDocument/2006/relationships/hyperlink" Target="https://noncataclysmic-limpingly-kaelyn.ngrok-free.dev/inversiones/gn/dnpp_2410495.html" TargetMode="External"/><Relationship Id="rId10" Type="http://schemas.openxmlformats.org/officeDocument/2006/relationships/hyperlink" Target="https://noncataclysmic-limpingly-kaelyn.ngrok-free.dev/inversiones/gn/dnpp_2496468.html" TargetMode="External"/><Relationship Id="rId11" Type="http://schemas.openxmlformats.org/officeDocument/2006/relationships/hyperlink" Target="https://noncataclysmic-limpingly-kaelyn.ngrok-free.dev/inversiones/gn/dnpp_2646534.html" TargetMode="External"/><Relationship Id="rId12" Type="http://schemas.openxmlformats.org/officeDocument/2006/relationships/hyperlink" Target="https://noncataclysmic-limpingly-kaelyn.ngrok-free.dev/inversiones/gn/dnpp_2647972.html" TargetMode="Externa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22559.html" TargetMode="External"/><Relationship Id="rId3" Type="http://schemas.openxmlformats.org/officeDocument/2006/relationships/hyperlink" Target="https://noncataclysmic-limpingly-kaelyn.ngrok-free.dev/inversiones/gn/dnpp_2700185.html" TargetMode="Externa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195475.html" TargetMode="External"/><Relationship Id="rId4" Type="http://schemas.openxmlformats.org/officeDocument/2006/relationships/hyperlink" Target="https://noncataclysmic-limpingly-kaelyn.ngrok-free.dev/inversiones/gn/dnpp_2234253.html" TargetMode="External"/><Relationship Id="rId5" Type="http://schemas.openxmlformats.org/officeDocument/2006/relationships/hyperlink" Target="https://noncataclysmic-limpingly-kaelyn.ngrok-free.dev/inversiones/gn/dnpp_2522559.html" TargetMode="Externa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553160.html" TargetMode="External"/><Relationship Id="rId4" Type="http://schemas.openxmlformats.org/officeDocument/2006/relationships/hyperlink" Target="https://noncataclysmic-limpingly-kaelyn.ngrok-free.dev/inversiones/gn/dnpp_2553178.html" TargetMode="External"/><Relationship Id="rId5" Type="http://schemas.openxmlformats.org/officeDocument/2006/relationships/hyperlink" Target="https://noncataclysmic-limpingly-kaelyn.ngrok-free.dev/inversiones/gn/dnpp_2688069.html" TargetMode="External"/><Relationship Id="rId6" Type="http://schemas.openxmlformats.org/officeDocument/2006/relationships/hyperlink" Target="https://noncataclysmic-limpingly-kaelyn.ngrok-free.dev/inversiones/gn/dnpp_2688129.html" TargetMode="External"/><Relationship Id="rId7" Type="http://schemas.openxmlformats.org/officeDocument/2006/relationships/hyperlink" Target="https://noncataclysmic-limpingly-kaelyn.ngrok-free.dev/inversiones/gn/dnpp_2688274.html" TargetMode="External"/><Relationship Id="rId8" Type="http://schemas.openxmlformats.org/officeDocument/2006/relationships/hyperlink" Target="https://noncataclysmic-limpingly-kaelyn.ngrok-free.dev/inversiones/gn/dnpp_2688286.html" TargetMode="External"/><Relationship Id="rId9" Type="http://schemas.openxmlformats.org/officeDocument/2006/relationships/hyperlink" Target="https://noncataclysmic-limpingly-kaelyn.ngrok-free.dev/inversiones/gn/dnpp_2688597.html" TargetMode="External"/><Relationship Id="rId10" Type="http://schemas.openxmlformats.org/officeDocument/2006/relationships/hyperlink" Target="https://noncataclysmic-limpingly-kaelyn.ngrok-free.dev/inversiones/gn/dnpp_2688695.html" TargetMode="External"/><Relationship Id="rId11" Type="http://schemas.openxmlformats.org/officeDocument/2006/relationships/hyperlink" Target="https://ofi5.mef.gob.pe/ssi/Ssi/Index?codigo=2689265&amp;tipo=2" TargetMode="Externa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354347.html" TargetMode="External"/><Relationship Id="rId4" Type="http://schemas.openxmlformats.org/officeDocument/2006/relationships/hyperlink" Target="https://noncataclysmic-limpingly-kaelyn.ngrok-free.dev/inversiones/gn/dnpp_2508898.html" TargetMode="External"/><Relationship Id="rId5" Type="http://schemas.openxmlformats.org/officeDocument/2006/relationships/hyperlink" Target="https://noncataclysmic-limpingly-kaelyn.ngrok-free.dev/inversiones/gn/dnpp_2380976.html" TargetMode="External"/><Relationship Id="rId6" Type="http://schemas.openxmlformats.org/officeDocument/2006/relationships/hyperlink" Target="https://noncataclysmic-limpingly-kaelyn.ngrok-free.dev/inversiones/gn/dnpp_2381058.html" TargetMode="External"/><Relationship Id="rId7" Type="http://schemas.openxmlformats.org/officeDocument/2006/relationships/hyperlink" Target="https://noncataclysmic-limpingly-kaelyn.ngrok-free.dev/inversiones/gn/dnpp_2381070.html" TargetMode="External"/><Relationship Id="rId8" Type="http://schemas.openxmlformats.org/officeDocument/2006/relationships/hyperlink" Target="https://noncataclysmic-limpingly-kaelyn.ngrok-free.dev/inversiones/gn/dnpp_2383820.html" TargetMode="External"/><Relationship Id="rId9" Type="http://schemas.openxmlformats.org/officeDocument/2006/relationships/hyperlink" Target="https://noncataclysmic-limpingly-kaelyn.ngrok-free.dev/inversiones/gn/dnpp_2104602.html" TargetMode="External"/><Relationship Id="rId10" Type="http://schemas.openxmlformats.org/officeDocument/2006/relationships/hyperlink" Target="https://noncataclysmic-limpingly-kaelyn.ngrok-free.dev/inversiones/gn/dnpp_2160590.html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62888.html" TargetMode="External"/><Relationship Id="rId3" Type="http://schemas.openxmlformats.org/officeDocument/2006/relationships/hyperlink" Target="https://noncataclysmic-limpingly-kaelyn.ngrok-free.dev/inversiones/gn/dnpp_2165139.html" TargetMode="External"/><Relationship Id="rId4" Type="http://schemas.openxmlformats.org/officeDocument/2006/relationships/hyperlink" Target="https://noncataclysmic-limpingly-kaelyn.ngrok-free.dev/inversiones/gn/dnpp_2167489.html" TargetMode="External"/><Relationship Id="rId5" Type="http://schemas.openxmlformats.org/officeDocument/2006/relationships/hyperlink" Target="https://noncataclysmic-limpingly-kaelyn.ngrok-free.dev/inversiones/gn/dnpp_2167493.html" TargetMode="External"/><Relationship Id="rId6" Type="http://schemas.openxmlformats.org/officeDocument/2006/relationships/hyperlink" Target="https://noncataclysmic-limpingly-kaelyn.ngrok-free.dev/inversiones/gn/dnpp_2167531.html" TargetMode="External"/><Relationship Id="rId7" Type="http://schemas.openxmlformats.org/officeDocument/2006/relationships/hyperlink" Target="https://noncataclysmic-limpingly-kaelyn.ngrok-free.dev/inversiones/gn/dnpp_2189704.html" TargetMode="External"/><Relationship Id="rId8" Type="http://schemas.openxmlformats.org/officeDocument/2006/relationships/hyperlink" Target="https://noncataclysmic-limpingly-kaelyn.ngrok-free.dev/inversiones/gn/dnpp_2225760.html" TargetMode="External"/><Relationship Id="rId9" Type="http://schemas.openxmlformats.org/officeDocument/2006/relationships/hyperlink" Target="https://noncataclysmic-limpingly-kaelyn.ngrok-free.dev/inversiones/gn/dnpp_2253933.html" TargetMode="External"/><Relationship Id="rId10" Type="http://schemas.openxmlformats.org/officeDocument/2006/relationships/hyperlink" Target="https://noncataclysmic-limpingly-kaelyn.ngrok-free.dev/inversiones/gn/dnpp_2282082.html" TargetMode="External"/><Relationship Id="rId11" Type="http://schemas.openxmlformats.org/officeDocument/2006/relationships/hyperlink" Target="https://noncataclysmic-limpingly-kaelyn.ngrok-free.dev/inversiones/gn/dnpp_2306986.html" TargetMode="External"/><Relationship Id="rId12" Type="http://schemas.openxmlformats.org/officeDocument/2006/relationships/hyperlink" Target="https://noncataclysmic-limpingly-kaelyn.ngrok-free.dev/inversiones/gn/dnpp_2307941.html" TargetMode="External"/><Relationship Id="rId13" Type="http://schemas.openxmlformats.org/officeDocument/2006/relationships/hyperlink" Target="https://noncataclysmic-limpingly-kaelyn.ngrok-free.dev/inversiones/gn/dnpp_2310834.html" TargetMode="External"/><Relationship Id="rId14" Type="http://schemas.openxmlformats.org/officeDocument/2006/relationships/hyperlink" Target="https://noncataclysmic-limpingly-kaelyn.ngrok-free.dev/inversiones/gn/dnpp_2311557.html" TargetMode="External"/><Relationship Id="rId15" Type="http://schemas.openxmlformats.org/officeDocument/2006/relationships/hyperlink" Target="https://noncataclysmic-limpingly-kaelyn.ngrok-free.dev/inversiones/gn/dnpp_2311564.html" TargetMode="External"/><Relationship Id="rId16" Type="http://schemas.openxmlformats.org/officeDocument/2006/relationships/hyperlink" Target="https://noncataclysmic-limpingly-kaelyn.ngrok-free.dev/inversiones/gn/dnpp_2317388.html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1148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0"/>
            <a:ext cx="12188952" cy="274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515600" y="274320"/>
            <a:ext cx="548640" cy="3383280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201400" y="91440"/>
            <a:ext cx="685800" cy="365760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914400"/>
            <a:ext cx="9601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3200">
                <a:solidFill>
                  <a:srgbClr val="FFFFFF"/>
                </a:solidFill>
              </a:rPr>
              <a:t>Ejecución Presupuestaria
Sector AMBIENTAL</a:t>
            </a:r>
          </a:p>
          <a:p>
            <a:r>
              <a:rPr sz="2400">
                <a:solidFill>
                  <a:srgbClr val="FFD700"/>
                </a:solidFill>
              </a:rPr>
              <a:t>(Al 17/04/2026)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3200400"/>
            <a:ext cx="96012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400">
                <a:solidFill>
                  <a:srgbClr val="FFFFFF"/>
                </a:solidFill>
              </a:rPr>
              <a:t>Oficina General de Planeamiento y Presupuesto</a:t>
            </a:r>
          </a:p>
        </p:txBody>
      </p:sp>
      <p:pic>
        <p:nvPicPr>
          <p:cNvPr id="8" name="Picture 7" descr="logo_ambien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973" y="5189220"/>
            <a:ext cx="2929006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AMBIENTAL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99592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2318183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AREAS DEGRADADAS POR RESIDUOS SOLIDOS EN EL SECTOR CHILEPAMPA, DISTRITO DE HUANUCO, PROVINCIA DE HUANUCO, DEPARTAMENTO DE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2318601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AREAS DEGRADADAS POR RESIDUOS SOLIDOS EN EL SECTOR YAPATO, DISTRITO DE SECHURA, PROVINCIA DE SECHURA, DEPARTAMENTO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2320372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AREAS DEGRADADAS POR RESIDUOS SOLIDOS EN LA COMUNIDAD DE SAN FRANCISCO DE LA BUENA ESPERANZA, DISTRITO DE PAITA, PROVINCIA DE PAITA, DEPARTAMENT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2323393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AREAS DEGRADADAS POR RESIDUOS SOLIDOS EN EL SECTOR PUERTO EL CURA, DISTRITO DE TUMBES, PROVINCIA DE TUMBES, DEPARTAMENTO DE TUMBES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2333883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AREAS DEGRADADAS POR RESIDUOS SOLIDOS EN EL SECTOR CHILLA, DISTRITO DE JULIACA, PROVINCIA DE SAN ROMAN, DEPARTAMENTO DE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2333916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AREAS DEGRADADAS POR RESIDUOS SOLIDOS EN EL SECTOR PAMPA CARBONERA, DISTRITO DE NUEVO CHIMBOTE - PROVINCIA DE SANTA - DEPARTAMENTO DE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2336972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LA GESTION INTEGRAL DE RESIDUOS SOLIDOS MUNICIPALES EN LA CIUDAD DE JULIACA Y ADECUADO SERVICIO DE DISPOSICION FINAL DE RESIDUOS 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2495981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LIMPIEZA PUBLICA EN LOS DISTRITOS DE YARINACOCHA, MANANTAY, NUEVA REQUENA Y DISTRITO DE CALLERIA - PROVINCIA DE CORONE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2509786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LIMPIEZA PUBLICA EN LA CIUDAD DE TINGO MARIA Y DISPOSICION FINAL DE RESIDUOS SOLIDOS DE LOS 5 DISTRITOS DE LA PROVINCI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2521752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LIMPIEZA PUBLICA PARA LAS CIUDADES DE LOS DISTRITOS DE ALTO SELVA ALEGRE, CAYMA, CERRO COLORADO, CHARACATO, JACOBO HUN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2523209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LIMPIEZA PUBLICA EN LAS PROVINCIAS DE AREQUIPA, CORONEL PORTILLO Y TACNA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2524728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LIMPIEZA PUBLICA PARA LAS CIUDADES DE LOS DISTRITOS DE CORONEL GREGORIO ALBARRACIN LANCHIPA, POCOLLAY, CIUDAD NUEVA, 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2574899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CELDAS PARA RESIDUOS Y SISTEMA DE MANEJO DE LIXIVIADOS; ADQUISICION DE TRACTOR DE ORUGAS Y CARGADOR FRONTAL; EN EL(LA) RELLENO SANITARIO DISTRIT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77.4%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2574933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AMBIENTE ADMINISTRATIVO; ADQUISICION DE EQUIPOS COMPLEMENTARIOS; EN EL(LA) PLANTA DE RECICLAJE DE LA MUNICIPALIDAD DE YANAHUARA UBICADO EN LA 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2574973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CELDAS PARA RESIDUOS; CONSTRUCCION DE VIAS DE ACCESO Y SISTEMA DE MANEJO DE LIXIVIADOS; EN EL(LA) RELLENO SANITARIO DISTRITO DE SAN JUAN BAUTISTA,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(40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165.6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AMBIENTAL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611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051: Pliego 051 OEFA  (11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1311: ORGANISMO DE EVALUACION Y FISCALIZACION AMBIENTAL- ADMINISTRACION - OEFA  (11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2281508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MEJORAMIENTO, AMPLIACION DEL SERVICIO DE CONTROL DE LA CALIDAD AMBIENTAL A NIVEL NACIONAL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2300605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MEJORAMIENTO, AMPLIACION DEL SERVICIO DE INFORMACION PARA EL CONTROL DE LA CALIDAD AMBIENTAL A NIVEL NACIONAL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2322180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GESTION DEL PROGRAMA Y OTROS: MEJORAMIENTO Y AMPLIACION DE LOS SERVICIOS DE CALIDAD AMBIENTAL A NIVEL NACIONAL.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2383859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MONITOREO Y VIGILANCIA AMBIENTAL DEL COMPONENTE AIRE Y COMPONENTE AGUA DE LA ZONA DE INFLUENCIA DE LOS ADMINISTRADOS EN LOS DISTRIT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2383870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MONITOREO Y VIGILANCIA AMBIENTAL DEL COMPONENTE AIRE Y AGUA EN LOS DISTRITOS DE VELILLE Y CHAMACA DE LA PROVINCIA DE CHUMBIVILCAS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2383872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MONITOREO Y VIGILANCIA AMBIENTAL DEL COMPONENTE AIRE Y AGUA EN LA ZONA DE INFLUENCIA DE LOS ADMINISTRADOS EN EL DISTRITO DE ESPINAR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2383873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MONITOREO Y VIGILANCIA AMBIENTAL DEL COMPONENTE AIRE EN LA ZONA DE CAJAMARQUILLA, DISTRITO DE LURIGANCHO - CHOSICA - PROVINCIA DE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2410495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SISTEMA INTEGRADO DE FISCALIZACION AMBIENTAL JESUS MARIA DEL DISTRITO DE JESUS MARIA - PROVINCIA DE LIMA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2496468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VIGILANCIA AMBIENTAL DE LOS COMPONENTES AIRE Y AGUA EN EL AREA DE INFLUENCIA SOCIAL Y AMBIENTAL DE LOS ADMINISTRADOS UBICADOS EN 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2646534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DISPOSITIVO DE SISTEMA DE POSICIONAMIENTO GEOGRAFICO GPS, CAMARA DIGITAL, VEHICULO AEREO NO TRIPULADO - DRONE Y SISTEMA DE MEDICION DE DISTANCIA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2647972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VEHICULO AEREO NO TRIPULADO - DRONE, DISPOSITIVO DE SISTEMA DE POSICIONAMIENTO GEOGRAFICO GPS, VEHICULO AEREO NO TRIPULADO - DRONE Y SONOMETRO; 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(11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AMBIENTAL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5544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055: Pliego 055 IIAP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53: INSTITUTO DE INVESTIGACIONES DE LA AMAZONIA PERUANA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2700185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AMBIENTE DE GESTION ADMINISTRATIVA Y DIRECCION; EN EL(LA) INSTITUTO DE INVESTIGACIONES DE LA AMAZONIA PERUANA AV. JOSE A. QUIÑONES KM 2.5, IQUIT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(2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AMBIENTAL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325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056: Pliego 056 INAIGEM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1630: ADMINISTRACION - INAIGEM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AMBIENTAL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0116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112: Pliego 112 IGP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84: INSTITUTO GEOFISICO DEL PERU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2195475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SISTEMA DE ALERTA ANTE EL RIESGO VOLCANICO Y DEL OBSERVATORIO VULCANOLOGICO EN LA MACRO REGION SUR DEL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2234253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LABORATORIO NACIONAL DE INSTRUMENTACION GEOFISICA PARA LA GENERACION DE INFORMACION BASE EN GESTION DE RIESGOS DE DESASTRES CAUSADO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(4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AMBIENTAL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832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331: Pliego 331 SNMH  (10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474: SERVICIO NACIONAL DE METEOROLOGIA E HIDROLOGIA-SENAMHI  (10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2553160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MONITOREO Y VIGILANCIA HIDROMETEOROLOGICA EN EL DEPARTAMENTO DE PIURA DEPARTAMENTO DE PIURA DEL DISTRITO DE PIURA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2553178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MONITOREO Y VIGILANCIA HIDROMETEOROLOGICA EN EL DEPARTAMENTO DE TUMBES DEPARTAMENTO DE TUMBES DEL DISTRITO DE TUMB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2688069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CERCO PERIMETRICO; ADQUISICION DE ESTACION METEREOLOGICA; EN EL(LA) CO CHACHAPOYAS DISTRITO DE CHACHAPOYAS, PROVINCIA CHACHAPOYAS, DEPARTAMENTO 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2688129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CERCO PERIMETRICO; RENOVACION DE CERCO PERIMETRICO; ADQUISICION DE ESTACION METEREOLOGICA; EN EL(LA) ESTACION CO MORALILLO Y CO NAUTA DISTRITO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2688274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RENOVACION DE CERCO PERIMETRICO; ADQUISICION DE ESTACION METEREOLOGICA; EN EL(LA) CO CACHICADAN DISTRITO DE CACHICADAN, PROVINCIA SANTIAGO DE CHUCO, DEPARTAMENT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2688286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CERCO PERIMETRICO; RENOVACION DE CERCO PERIMETRICO; ADQUISICION DE ESTACION METEREOLOGICA; EN EL(LA) CP PUCALLPA Y CO BOQUERON DISTRITO DE CALLERI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2688597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RENOVACION DE CERCO PERIMETRICO; REPARACION DE CERCO PERIMETRICO; ADQUISICION DE ESTACION METEREOLOGICA; EN EL(LA) CO CARPISH Y CO CHAGLLA DISTRITO DE CHINCHAO,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2688695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RENOVACION DE CERCO PERIMETRICO; ADQUISICION DE ESTACION METEREOLOGICA; EN EL(LA) CO BELLAVISTA Y CO CAMPANILLA DISTRITO DE TARAPOTO, PROVINCIA SAN MARTIN, DEPA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2689265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RENOVACION DE CERCO PERIMETRICO; ADQUISICION DE ESTACION METEREOLOGICA; EN EL(LA) CO CAJAMARQUILLA Y MAP SANTIAGO ANTUNEZ DE MAYOLO DISTRITO DE LA LIBERTAD, PRO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(10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_ambien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665" y="2286000"/>
            <a:ext cx="3379622" cy="68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3108960"/>
            <a:ext cx="7772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b="1" sz="1200">
                <a:solidFill>
                  <a:srgbClr val="FFFFFF"/>
                </a:solidFill>
              </a:rPr>
              <a:t>PERÚ  |  Ministerio del Ambiente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840480"/>
            <a:ext cx="57607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🌐  www.gob.pe/minam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434840"/>
            <a:ext cx="5760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>
                <a:solidFill>
                  <a:srgbClr val="FFFFFF"/>
                </a:solidFill>
              </a:rPr>
              <a:t>Av. Javier Prado Oeste 1440, San Isidro, Lima – Perú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4,378.2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3,456.5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1,069.6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1,098.9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52,677.0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47,194.5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41,381.9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40,543.5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16,760.2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5,675.3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3,679.5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14,706.5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14,926.5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12,050.2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10,461.4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5,073.4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13,731.1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14,273.1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13,681.9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12,403.7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3,874.1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12,126.3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11,543.4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9,534.6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6,662.5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2,845.1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2,585.8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2,683.6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1,354.7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17,044.8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17,740.3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13,340.5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10,589.3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4,108.4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1,010.8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675.6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10,142.9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11,405.1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8,282.2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2,726.1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7,579.8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4,906.5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AMBIENTAL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005 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298.1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001-1293: MINISTERIO DEL AMBIENTE - ADMINISTRACION GENERAL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002-1409: CONSERVACION DE BOSQUES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003-1492: GESTION INTEGRAL DE LA CALIDAD 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050 SERNANP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001-1309: SERV.NAC.AREAS NATURALES PROTEGIDAS POR EL ESTADO - SERNANP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051 OEFA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001-1311: ORGANISMO DE EVALUACION Y FISCALIZACION AMBIENTAL- ADMINISTRACION - OEFA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052 SNCAP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001-1534: ADMINISTRACION - SENACE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055 IIAP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001-53: INSTITUTO DE INVESTIGACIONES DE LA AMAZONIA PERUANA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AMBIENTAL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106969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056 INAIGEM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001-1630: ADMINISTRACION - INAIGEM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112 IGP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001-84: INSTITUTO GEOFISICO DEL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331 SNMH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001-474: SERVICIO NACIONAL DE METEOROLOGIA E HIDROLOGIA-SENAMHI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1,010.8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675.6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 DE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3,054.3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3,144.8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1,803.1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1,165.4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7,398.2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6,788.4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5,728.9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1,550.2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1,849.2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1,959.0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884.6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2,281.8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AMBIENTAL EN INVERSIONES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005 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001-1293: MINISTERIO DEL AMBIENTE - ADMINISTRACION GENERAL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002-1409: CONSERVACION DE BOSQUES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003-1492: GESTION INTEGRAL DE LA CALIDAD 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051 OEFA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001-1311: ORGANISMO DE EVALUACION Y FISCALIZACION AMBIENTAL- ADMINISTRACION - OEFA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055 IIAP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001-53: INSTITUTO DE INVESTIGACIONES DE LA AMAZONIA PERUANA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056 INAIGEM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001-1630: ADMINISTRACION - INAIGEM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112 IGP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001-84: INSTITUTO GEOFISICO DEL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AMBIENTAL EN INVERSIONES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132893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331 SNMH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001-474: SERVICIO NACIONAL DE METEOROLOGIA E HIDROLOGIA-SENAMHI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AMBIENTAL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62102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005: Pliego 005 A  (40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165.6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1293: MINISTERIO DEL AMBIENTE - ADMINISTRACION GENERAL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2354347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LAS POBLACIONES DE LA ESPECIE SURI (RHEA PENNATA) EN LAS REGIONES PUNO, MOQUEGUA Y TACNA, Y EN EL ACR VILACOTA MAURE - DISTRITO DE TICACO - PROV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2508898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LAS POBLACIONES DE LA ESPECIE TAPIR ANDINO (TAPIRUS PINCHAQUE) LAS PROVINCIAS DE SAN IGNACIO Y JAEN DEL DEPARTAMENTO DE CAJAMARCA Y LAS PROVINCI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1409: CONSERVACION DE BOSQUES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2380976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SERVICIO DE APROVECHAMIENTO SOSTENIBLE DE LA BIODIVERSIDAD DE LOS ECOSISTEMAS EN EL PAISAJE FORESTAL DEL CORREDOR TARAPOTO - YURIMAGUAS EN LOS DEPA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2381058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SERVICIOS DE APOYO AL APROVECHAMIENTO SOSTENIBLE DE LA BIODIVERSIDAD DE LOS ECOSISTEMAS EN EL PAISAJE FORESTAL EN EL CORREDOR PUERTO MALDONADO - IÑ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2381070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SERVICIO DE INFORMACION AMBIENTAL PARA EL MAPEO DE LA DEFORESTACION DE LOS BOSQUES.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2383820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APOYO AL APROVECHAMIENTO SOSTENIBLE DE LA BIODIVERSIDAD DE LOS ECOSISTEMAS EN EL PAISAJE FORESTAL EN LOS DISTRITOS DE RAYMONDI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1492: GESTION INTEGRAL DE LA CALIDAD AMBIENTAL  (33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2104602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LIMPIEZA PUBLICA EN LA CIUDAD DE RIOJA, Y DISPOSICION FINAL DE RESIDUOS SOLIDOS PARA LA ZONAS URBANAS DE LOS DISTRITOS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2160590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GESTION DEL PROGRAMA Y OTROS: PROGRAMA DE DESARROLLO DE SISTEMAS DE GESTION DE RESIDUOS SOLIDOS EN ZONAS PRIORITARIAS DE: PUNO, PIURA, ANCASH, TUMBES, APURIMAC,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AMBIENTAL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2162888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LA GESTION INTEGRAL DE RESIDUOS SOLIDOS MUNICIPALES EN LA CIUDAD DE ABANCAY PROVINCIA DE ABANCAY DEPARTAMENTO DE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2165139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LA GESTION INTEGRAL DE RESIDUOS SOLIDOS MUNICIPALES EN LA CIUDAD DE CERRO DE PASCO, PROVINCIA DE PASCO - PASCO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2167489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LA GESTION INTEGRAL DE RESIDUOS SOLIDOS EN LA CIUDAD DE CHALHUANCA Y DEL SERVICIO DE DISPOSICION FINAL EN LAS CIUDADES DE CARAYBAMB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2167493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LA GESTION INTEGRAL DE LOS RESIDUOS SOLIDOS MUNICIPALES EN LA CIUDAD DE ILAVE, PROVINCIA DE EL COLLAO -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2167531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LA GESTION INTEGRAL DE LOS RESIDUOS SOLIDOS MUNICIPALES DE LA CIUDAD DE CHACHAPOYAS Y AMPLIACION DEL SERVICIO DE DISPOSICION FINAL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2189704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LA GESTION INTEGRAL DE LOS RESIDUOS SOLIDOS MUNICIPALES EN LA CIUDAD DE HUANUCO Y ADECUADA DISPOSICION FINAL EN LAS CIUDADES DE AMA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2225760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LA GESTION INTEGRAL DE LOS RESIDUOS SOLIDOS MUNICIPALES EN LA LOCALIDAD DE CHICLAYO, PROVINCIA DE CHICLAYO -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53.4%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2253933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LA GESTION INTEGRAL DE RESIDUOS SOLIDOS MUNICIPALES EN LA CIUDAD DE PIURA Y AMPLIACION DEL SERVICIO DE DISPOSICION FINAL PARA LA 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2282082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GESTION DEL PROGRAMA Y OTROS: PROGRAMA DE RECUPERACION DE AREAS DEGRADADAS POR RESIDUOS SOLIDOS EN ZONAS PRIORITARIAS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2306986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AREAS DEGRADADAS POR RESIDUOS SOLIDOS EN EL SECTOR NUEVO SAN VICENTE DE CIENEGUILLO - PIEDRA RODADA, DISTRITO DE SULLANA, PROVINCIA DE SULLANA,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2307941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AREAS DEGRADADAS POR RESIDUOS SOLIDOS EN EL SECTOR FANUPE, DISTRITO DE MANUEL ANTONIO MESONES MURO, PROVINCIA DE FERREÑAFE, DEPARTAMENTO DE LAMB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2310834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AREAS DEGRADADAS POR RESIDUOS SOLIDOS EN EL SECTOR EL PRADO DISTRITO DE TAMBOPATA, PROVINCIA DE TAMBOPATA - MADRE DE DIOS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2311557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AREAS DEGRADADAS POR RESIDUOS SOLIDOS EN EL SECTOR APACHETA, DISTRITO DE ILAVE, PROVINCIA DE EL COLLAO, DEPARTAMENTO DE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2311564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AREAS DEGRADADAS POR RESIDUOS SOLIDOS EN EL SECTOR CHANA JILAHUATA - HUAYRAPATA CRUZ CUNCA DISTRITO DE AZANGARO, PROVINCIA DE AZANGARO, DEPARTAM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2317388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AREAS DEGRADADAS POR RESIDUOS SOLIDOS EN EL SECTOR TUNCHIYACU, DISTRITO DE MOYOBAMBA, PROVINCIA DE MOYOBAMBA, DEPARTAMENTO DE SAN MARTIN.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