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90039.html" TargetMode="External"/><Relationship Id="rId3" Type="http://schemas.openxmlformats.org/officeDocument/2006/relationships/hyperlink" Target="https://noncataclysmic-limpingly-kaelyn.ngrok-free.dev/inversiones/gn/dnpp_2191657.html" TargetMode="External"/><Relationship Id="rId4" Type="http://schemas.openxmlformats.org/officeDocument/2006/relationships/hyperlink" Target="https://noncataclysmic-limpingly-kaelyn.ngrok-free.dev/inversiones/gn/dnpp_2195389.html" TargetMode="External"/><Relationship Id="rId5" Type="http://schemas.openxmlformats.org/officeDocument/2006/relationships/hyperlink" Target="https://noncataclysmic-limpingly-kaelyn.ngrok-free.dev/inversiones/gn/dnpp_2195508.html" TargetMode="External"/><Relationship Id="rId6" Type="http://schemas.openxmlformats.org/officeDocument/2006/relationships/hyperlink" Target="https://noncataclysmic-limpingly-kaelyn.ngrok-free.dev/inversiones/gn/dnpp_2234170.html" TargetMode="External"/><Relationship Id="rId7" Type="http://schemas.openxmlformats.org/officeDocument/2006/relationships/hyperlink" Target="https://noncataclysmic-limpingly-kaelyn.ngrok-free.dev/inversiones/gn/dnpp_2384330.html" TargetMode="External"/><Relationship Id="rId8" Type="http://schemas.openxmlformats.org/officeDocument/2006/relationships/hyperlink" Target="https://noncataclysmic-limpingly-kaelyn.ngrok-free.dev/inversiones/gn/dnpp_2384352.html" TargetMode="External"/><Relationship Id="rId9" Type="http://schemas.openxmlformats.org/officeDocument/2006/relationships/hyperlink" Target="https://noncataclysmic-limpingly-kaelyn.ngrok-free.dev/inversiones/gn/dnpp_2386055.html" TargetMode="External"/><Relationship Id="rId10" Type="http://schemas.openxmlformats.org/officeDocument/2006/relationships/hyperlink" Target="https://noncataclysmic-limpingly-kaelyn.ngrok-free.dev/inversiones/gn/dnpp_2560718.html" TargetMode="External"/><Relationship Id="rId11" Type="http://schemas.openxmlformats.org/officeDocument/2006/relationships/hyperlink" Target="https://noncataclysmic-limpingly-kaelyn.ngrok-free.dev/inversiones/gn/dnpp_2570305.html" TargetMode="External"/><Relationship Id="rId12" Type="http://schemas.openxmlformats.org/officeDocument/2006/relationships/hyperlink" Target="https://noncataclysmic-limpingly-kaelyn.ngrok-free.dev/inversiones/gn/dnpp_2636471.html" TargetMode="External"/><Relationship Id="rId13" Type="http://schemas.openxmlformats.org/officeDocument/2006/relationships/hyperlink" Target="https://noncataclysmic-limpingly-kaelyn.ngrok-free.dev/inversiones/gn/dnpp_2653921.html" TargetMode="External"/><Relationship Id="rId14" Type="http://schemas.openxmlformats.org/officeDocument/2006/relationships/hyperlink" Target="https://noncataclysmic-limpingly-kaelyn.ngrok-free.dev/inversiones/gn/dnpp_2678779.html" TargetMode="External"/><Relationship Id="rId15" Type="http://schemas.openxmlformats.org/officeDocument/2006/relationships/hyperlink" Target="https://noncataclysmic-limpingly-kaelyn.ngrok-free.dev/inversiones/gn/dnpp_2412541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2543.html" TargetMode="External"/><Relationship Id="rId3" Type="http://schemas.openxmlformats.org/officeDocument/2006/relationships/hyperlink" Target="https://noncataclysmic-limpingly-kaelyn.ngrok-free.dev/inversiones/gn/dnpp_2412545.html" TargetMode="External"/><Relationship Id="rId4" Type="http://schemas.openxmlformats.org/officeDocument/2006/relationships/hyperlink" Target="https://noncataclysmic-limpingly-kaelyn.ngrok-free.dev/inversiones/gn/dnpp_2413068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68010.html" TargetMode="External"/><Relationship Id="rId3" Type="http://schemas.openxmlformats.org/officeDocument/2006/relationships/hyperlink" Target="https://noncataclysmic-limpingly-kaelyn.ngrok-free.dev/inversiones/gn/dnpp_2195389.html" TargetMode="External"/><Relationship Id="rId4" Type="http://schemas.openxmlformats.org/officeDocument/2006/relationships/hyperlink" Target="https://noncataclysmic-limpingly-kaelyn.ngrok-free.dev/inversiones/gn/dnpp_2234170.html" TargetMode="External"/><Relationship Id="rId5" Type="http://schemas.openxmlformats.org/officeDocument/2006/relationships/hyperlink" Target="https://noncataclysmic-limpingly-kaelyn.ngrok-free.dev/inversiones/gn/dnpp_2384352.html" TargetMode="External"/><Relationship Id="rId6" Type="http://schemas.openxmlformats.org/officeDocument/2006/relationships/hyperlink" Target="https://noncataclysmic-limpingly-kaelyn.ngrok-free.dev/inversiones/gn/dnpp_2570305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15519.html" TargetMode="External"/><Relationship Id="rId3" Type="http://schemas.openxmlformats.org/officeDocument/2006/relationships/hyperlink" Target="https://noncataclysmic-limpingly-kaelyn.ngrok-free.dev/inversiones/gn/dnpp_2524178.html" TargetMode="External"/><Relationship Id="rId4" Type="http://schemas.openxmlformats.org/officeDocument/2006/relationships/hyperlink" Target="https://noncataclysmic-limpingly-kaelyn.ngrok-free.dev/inversiones/gn/dnpp_2216967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019142.html" TargetMode="External"/><Relationship Id="rId4" Type="http://schemas.openxmlformats.org/officeDocument/2006/relationships/hyperlink" Target="https://noncataclysmic-limpingly-kaelyn.ngrok-free.dev/inversiones/gn/dnpp_2092121.html" TargetMode="External"/><Relationship Id="rId5" Type="http://schemas.openxmlformats.org/officeDocument/2006/relationships/hyperlink" Target="https://noncataclysmic-limpingly-kaelyn.ngrok-free.dev/inversiones/gn/dnpp_2114064.html" TargetMode="External"/><Relationship Id="rId6" Type="http://schemas.openxmlformats.org/officeDocument/2006/relationships/hyperlink" Target="https://noncataclysmic-limpingly-kaelyn.ngrok-free.dev/inversiones/gn/dnpp_2114085.html" TargetMode="External"/><Relationship Id="rId7" Type="http://schemas.openxmlformats.org/officeDocument/2006/relationships/hyperlink" Target="https://noncataclysmic-limpingly-kaelyn.ngrok-free.dev/inversiones/gn/dnpp_2135162.html" TargetMode="External"/><Relationship Id="rId8" Type="http://schemas.openxmlformats.org/officeDocument/2006/relationships/hyperlink" Target="https://noncataclysmic-limpingly-kaelyn.ngrok-free.dev/inversiones/gn/dnpp_2158194.html" TargetMode="External"/><Relationship Id="rId9" Type="http://schemas.openxmlformats.org/officeDocument/2006/relationships/hyperlink" Target="https://noncataclysmic-limpingly-kaelyn.ngrok-free.dev/inversiones/gn/dnpp_2158527.html" TargetMode="External"/><Relationship Id="rId10" Type="http://schemas.openxmlformats.org/officeDocument/2006/relationships/hyperlink" Target="https://noncataclysmic-limpingly-kaelyn.ngrok-free.dev/inversiones/gn/dnpp_2159429.html" TargetMode="External"/><Relationship Id="rId11" Type="http://schemas.openxmlformats.org/officeDocument/2006/relationships/hyperlink" Target="https://noncataclysmic-limpingly-kaelyn.ngrok-free.dev/inversiones/gn/dnpp_2163105.html" TargetMode="External"/><Relationship Id="rId12" Type="http://schemas.openxmlformats.org/officeDocument/2006/relationships/hyperlink" Target="https://noncataclysmic-limpingly-kaelyn.ngrok-free.dev/inversiones/gn/dnpp_2168010.html" TargetMode="External"/><Relationship Id="rId13" Type="http://schemas.openxmlformats.org/officeDocument/2006/relationships/hyperlink" Target="https://noncataclysmic-limpingly-kaelyn.ngrok-free.dev/inversiones/gn/dnpp_2186391.html" TargetMode="External"/><Relationship Id="rId14" Type="http://schemas.openxmlformats.org/officeDocument/2006/relationships/hyperlink" Target="https://noncataclysmic-limpingly-kaelyn.ngrok-free.dev/inversiones/gn/dnpp_2186942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JUSTICIA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inju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JUSTICIA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2190039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READAPTACION SOCIAL DE LIBERADOS Y SENTENCIADOS DE LA DIRECCION DE MEDIO LIBRE-INPE, EN EL DISTRITO DE SURQUILLO PROVINCIA Y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2191657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READAPTACION SOCIAL EN EL ESTABLECIMIENTO PENITENCIARIO DE CHINCHA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2195389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READAPTACION SOCIAL DE LA POBLACION PENAL EN EL ESTABLECIMIENTO PENITENCIARIO DE ICA . - DISTRITO DE ICA -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2195508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READAPTACION SOCIAL EN EL ESTABLECIMIENTO PENITENCIARIO DE JAUJA, DISTRITO DE JAUJA, PROVINCIA DE JAUJA,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2234170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READAPTACION SOCIAL EN EL NUEVO ESTABLECIMIENTO PENITENCIARIO DE BAGUA GRANDE EN EL CENTRO POBLADO DE JAHUANGA, DISTRITO DE BAGUA GR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2384330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READAPTACION SOCIAL DEL ESTABLECIMIENTO PENITENCIARIO DE ABANCAY DISTRITO DE ABANCAY - PROVINCIA DE ABANCAY -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2384352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READAPTACION SOCIAL EN EL ESTABLECIMIENTO PENITENCIARIO DE TRUJILLO VARONES, DISTRITO DE HUANCHACO - PROVINCIA DE TRUJ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2386055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DEFENSA PUBLICA Y ACCESO A LA JUSTICIA EN LA SEDE CENTRAL DE SULLANA, DISTRITO DE SULLANA DE LA PROVINCIA DE SULLANA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2560718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SUB ESTACIONES ELECTRICAS; EN EL(LA) ESTABLECIMIENTO PENITENCIARIO DE TRUJILLO VARONES EN LA LOCALIDAD EL MILAGRO, DISTRITO DE HUANCHACO,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2570305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READAPTACION SOCIAL EN EL ESTABLECIMIENTO DE ASISTENCIA POST PENITENCIARIA Y EJECUCION DE PENAS LIMITATIVAS DE DERECHOS CALLAO EN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2636471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DEFENSA PUBLICA Y ACCESO A LA JUSTICIA EN LA SEDE DE CHUMBIVILCAS, DISTRITO DE SANTO TOMAS DE LA PROVINCIA DE CHUMBIVILCAS DEL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2653921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INFORMACION, HARDWARE GENERAL, HARDWARE GENERAL Y MOBILIARIO DE OFICINA; EN EL(LA) PROGRAMA NACIONAL DE BIENES INCAUTADOS,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2678779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DEFENSA PUBLICA Y ACCESO A LA JUSTICIA EN LA SEDE DE RECUAY, DISTRITO DE RECUAY DE LA PROVINCIA DE RECUAY DEL DEPARTAMENTO DE ANCAS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1437: PROGRAMA MODERNIZACION DEL SISTEMA DE ADMINISTRACION DE JUSTICIA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2412541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 JUNTA NACIONAL DE JUSTICIA-JNJ, EN EL MARCO DE LA IMPLEMENTACION DEL EXPEDIENTE JUDICIAL ELECTRONICO-EJE, DISTRITO DE SAN 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JUSTICIA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2527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2412543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ADMINISTRACION DE JUSTICIA DEL TRIBUNAL CONSTITUCIONAL MEDIANTE LA IMPLEMENTACION DEL EXPEDIENTE JUDICIAL ELECTRONICO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2412545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ASESORIA LEGAL GRATUITA (ALEGRA) PARA LOGRAR LA ADECUADA IMPLEMENTACION DEL EXPEDIENTE JUDICIAL ELECTRONICO (EJE) DISTRITO DE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2413068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JUSTICIA NO PENALES A TRAVES DE LA IMPLEMENTACION DEL EXPEDIENTE JUDICIAL ELECTRONICO (EJE).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JUSTICIA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061: Pliego 061 INP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517: INPE-OFICINA GENERAL DE INFRAESTRUCTURA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2168010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CAPACIDAD DE ALBERGUE Y MEJORAMIENTO DEL ESTABLECIMIENTO PENITENCIARIO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2195389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READAPTACION SOCIAL DE LA POBLACION PENAL EN EL ESTABLECIMIENTO PENITENCIARIO DE ICA . - DISTRITO DE ICA -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2234170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READAPTACION SOCIAL EN EL NUEVO ESTABLECIMIENTO PENITENCIARIO DE BAGUA GRANDE EN EL CENTRO POBLADO DE JAHUANGA, DISTRITO DE BAGUA GR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2384352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READAPTACION SOCIAL EN EL ESTABLECIMIENTO PENITENCIARIO DE TRUJILLO VARONES, DISTRITO DE HUANCHACO - PROVINCIA DE TRUJ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2570305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READAPTACION SOCIAL EN EL ESTABLECIMIENTO DE ASISTENCIA POST PENITENCIARIA Y EJECUCION DE PENAS LIMITATIVAS DE DERECHOS CALLAO EN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JUSTICIA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9514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067: Pliego 067 SNRP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974: ZONA REGISTRAL  VII  SEDE HUARAZ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2615519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REGISTRALES EN LA OFICINA REGISTRAL HUARAZ, SEDE DE LA ZONA REGISTRAL N° VII SEDE HUARAZ DEL DISTRITO DE INDEPENDENCIA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1269: SUNARP - SEDE LIMA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2524178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REGISTRALES A TRAVES DE LA DIGITALIZACION DE TITULOS CON VALOR LEGAL DE LA ZONA REGISTRAL N° IX SEDE LIMA EN LAS PROVINCIAS DE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1270: SUNARP - SEDE CHICLAYO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2216967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CAPACIDAD DE SERVICIO DE LA OFICINA REGISTRAL DE BAGUA - ZONA REGISTRAL II SEDE CHICLAYO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inju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Justicia y Derechos Humanos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www.gob.pe/minjus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Scipión Llona 350, Miraflores,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JUSTICIA (1/4)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764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006 JDH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001-15: MINISTERIO DE JUSTICIA-OFICINA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003-1437: PROGRAMA MODERNIZACION DEL SISTEMA DE ADMINISTRACION DE 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004-1716: CENTROS JUVENILES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JUSTICIA (2/4)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061 INP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976.4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977.8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930.4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838.9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001-17: INSTITUTO NACIONAL PENITENCIARIO-SEDE CENTRAL- ADMINISTRACION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002-18: INPE-OFICINA REGIONAL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003-19: INPE-OFICINA REGIONAL NORTE CHICLAYO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004-20: INPE-OFICINA REGIONAL ORIENTE PUCALLPA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005-21: INPE-OFICINA REGIONAL CENTRO HUANCAYO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006-22: INPE-OFICINA REGIONAL SUR ORIENTE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007-23: INPE-OFICINA REGIONAL SUR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008-517: INPE-OFICINA GENERAL DE INFRAESTRUCTURA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010-960: INPE-OFICINA REGIONAL ALTIPLANO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011-961: INPE-OFICINA REGIONAL NOR ORIENTE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JUSTICIA (3/4)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067 SNRP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522.9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505.0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001-24: SUNARP - 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002-1269: SUNARP - SEDE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003-1270: SUNARP - SEDE CHICLAYO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004-1271: SUNARP - SEDE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005-1272: SUNARP - SEDE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006-976: ZONA REGISTRAL X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007-975: ZONA REGISTRAL I SEDE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008-982: ZONA REGISTRAL III SEDE MOYOBAMBA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009-980: ZONA REGISTRAL IV SEDE IQUITOS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010-983: ZONA REGISTRAL VI SEDE PUCALLPA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011-974: ZONA REGISTRAL VII SEDE HUARAZ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JUSTICIA (4/4)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106969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012-972: ZONA REGISTRAL VIII SEDE HUANCAYO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013-978: ZONA REGISTRAL XI SEDE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014-977: ZONA REGISTRAL XIII SEDE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015-1624: SUNARP - SEDE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068 PGE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001-1729: PROCURADURIA GENERAL DEL ESTADO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JUSTICIA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59400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006 JDH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001-15: MINISTERIO DE JUSTICIA-OFICINA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003-1437: PROGRAMA MODERNIZACION DEL SISTEMA DE ADMINISTRACION DE 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061 INP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008-517: INPE-OFICINA GENERAL DE INFRAESTRUCTURA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067 SNRP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002-1269: SUNARP - SEDE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003-1270: SUNARP - SEDE CHICLAYO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JUSTICIA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006: Pliego 006 JDH  (30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15: MINISTERIO DE JUSTICIA-OFICINA GENERAL DE ADMINISTRACION  (26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2019142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INTEGRAL Y AMPLIACION DE LA CAPACIDAD DE ALBERGUE DEL ESTABLECIMIENTO PENITENCIARIO DE TAMBOPATA - PUERTO MALDONADO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2092121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REACONDICIONAMIENTO Y AMPLIACION DE LA CAPACIDAD DE ALBERGUE DEL ESTABLECIMIENTO PENITENCIARIO DE IQUITOS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2114064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INTEGRAL Y AMPLIACION DE LA CAPACIDAD DE ALBERGUE DEL ESTABLECIMIENTO PENITENCIARIO DE JUANJUI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2114085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AMPLIACION INTEGRAL DEL ESTABLECIMIENTO PENITENCIARIO DE PUCALLPA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2135162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CAPACIDAD DE ALBERGUE DEL ESTABLECIMIENTO PENITENCIARIO DE CHIMBOTE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2158194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CAPACIDAD DE ALBERGUE Y CONSTRUCCION DE AREAS COMPLEMENTARIAS EN EL COMPLEJO PENITENCIARIO DE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2158527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AMPLIACION DEL ESTABLECIMIENTO PENITENCIARIO DE LAMPA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2159429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INTEGRAL Y AMPLIACION DE LA CAPACIDAD DE ALBERGUE DEL ESTABLECIMIENTO PENITENCIARIO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2163105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AMPLIACION DEL ESTABLECIMIENTO PENITENCIARIO DE MUJERES 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2168010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CAPACIDAD DE ALBERGUE Y MEJORAMIENTO DEL ESTABLECIMIENTO PENITENCIARIO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2186391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INFORMACION PARA LA GESTION DE LA INVERSION PUBLICA DEL INSTITUTO NACIONAL PENITENCIARIO-INPE, DISTRITO DE MIRAFLORES,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2186942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READAPTACION SOCIAL EN EL NUEVO ESTABLECIMIENTO PENITENCIARIO DE ICA, DISTRITO DE SANTIAGO, PROVINCIA DE ICA, DEPARTAMENTO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