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90560.html" TargetMode="External"/><Relationship Id="rId3" Type="http://schemas.openxmlformats.org/officeDocument/2006/relationships/hyperlink" Target="https://noncataclysmic-limpingly-kaelyn.ngrok-free.dev/inversiones/gn/dnpp_2501902.html" TargetMode="External"/><Relationship Id="rId4" Type="http://schemas.openxmlformats.org/officeDocument/2006/relationships/hyperlink" Target="https://noncataclysmic-limpingly-kaelyn.ngrok-free.dev/inversiones/gn/dnpp_2550386.html" TargetMode="External"/><Relationship Id="rId5" Type="http://schemas.openxmlformats.org/officeDocument/2006/relationships/hyperlink" Target="https://noncataclysmic-limpingly-kaelyn.ngrok-free.dev/inversiones/gn/dnpp_2557089.html" TargetMode="External"/><Relationship Id="rId6" Type="http://schemas.openxmlformats.org/officeDocument/2006/relationships/hyperlink" Target="https://noncataclysmic-limpingly-kaelyn.ngrok-free.dev/inversiones/gn/dnpp_2558819.html" TargetMode="External"/><Relationship Id="rId7" Type="http://schemas.openxmlformats.org/officeDocument/2006/relationships/hyperlink" Target="https://noncataclysmic-limpingly-kaelyn.ngrok-free.dev/inversiones/gn/dnpp_2560235.html" TargetMode="External"/><Relationship Id="rId8" Type="http://schemas.openxmlformats.org/officeDocument/2006/relationships/hyperlink" Target="https://noncataclysmic-limpingly-kaelyn.ngrok-free.dev/inversiones/gn/dnpp_2611387.html" TargetMode="External"/><Relationship Id="rId9" Type="http://schemas.openxmlformats.org/officeDocument/2006/relationships/hyperlink" Target="https://noncataclysmic-limpingly-kaelyn.ngrok-free.dev/inversiones/gn/dnpp_2611576.html" TargetMode="External"/><Relationship Id="rId10" Type="http://schemas.openxmlformats.org/officeDocument/2006/relationships/hyperlink" Target="https://noncataclysmic-limpingly-kaelyn.ngrok-free.dev/inversiones/gn/dnpp_2611633.html" TargetMode="External"/><Relationship Id="rId11" Type="http://schemas.openxmlformats.org/officeDocument/2006/relationships/hyperlink" Target="https://noncataclysmic-limpingly-kaelyn.ngrok-free.dev/inversiones/gn/dnpp_2611955.html" TargetMode="External"/><Relationship Id="rId12" Type="http://schemas.openxmlformats.org/officeDocument/2006/relationships/hyperlink" Target="https://noncataclysmic-limpingly-kaelyn.ngrok-free.dev/inversiones/gn/dnpp_2687193.html" TargetMode="External"/><Relationship Id="rId13" Type="http://schemas.openxmlformats.org/officeDocument/2006/relationships/hyperlink" Target="https://noncataclysmic-limpingly-kaelyn.ngrok-free.dev/inversiones/gn/dnpp_2697566.html" TargetMode="External"/><Relationship Id="rId14" Type="http://schemas.openxmlformats.org/officeDocument/2006/relationships/hyperlink" Target="https://noncataclysmic-limpingly-kaelyn.ngrok-free.dev/inversiones/gn/dnpp_2697571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28658.html" TargetMode="External"/><Relationship Id="rId3" Type="http://schemas.openxmlformats.org/officeDocument/2006/relationships/hyperlink" Target="https://noncataclysmic-limpingly-kaelyn.ngrok-free.dev/inversiones/gn/dnpp_2550386.html" TargetMode="External"/><Relationship Id="rId4" Type="http://schemas.openxmlformats.org/officeDocument/2006/relationships/hyperlink" Target="https://noncataclysmic-limpingly-kaelyn.ngrok-free.dev/inversiones/gn/dnpp_2550395.html" TargetMode="External"/><Relationship Id="rId5" Type="http://schemas.openxmlformats.org/officeDocument/2006/relationships/hyperlink" Target="https://noncataclysmic-limpingly-kaelyn.ngrok-free.dev/inversiones/gn/dnpp_2613165.html" TargetMode="External"/><Relationship Id="rId6" Type="http://schemas.openxmlformats.org/officeDocument/2006/relationships/hyperlink" Target="https://noncataclysmic-limpingly-kaelyn.ngrok-free.dev/inversiones/gn/dnpp_2645762.html" TargetMode="External"/><Relationship Id="rId7" Type="http://schemas.openxmlformats.org/officeDocument/2006/relationships/hyperlink" Target="https://noncataclysmic-limpingly-kaelyn.ngrok-free.dev/inversiones/gn/dnpp_2685460.html" TargetMode="External"/><Relationship Id="rId8" Type="http://schemas.openxmlformats.org/officeDocument/2006/relationships/hyperlink" Target="https://noncataclysmic-limpingly-kaelyn.ngrok-free.dev/inversiones/gn/dnpp_2693088.html" TargetMode="External"/><Relationship Id="rId9" Type="http://schemas.openxmlformats.org/officeDocument/2006/relationships/hyperlink" Target="https://noncataclysmic-limpingly-kaelyn.ngrok-free.dev/inversiones/gn/dnpp_2577080.html" TargetMode="External"/><Relationship Id="rId10" Type="http://schemas.openxmlformats.org/officeDocument/2006/relationships/hyperlink" Target="https://ofi5.mef.gob.pe/ssi/Ssi/Index?codigo=2578526&amp;tipo=2" TargetMode="External"/><Relationship Id="rId11" Type="http://schemas.openxmlformats.org/officeDocument/2006/relationships/hyperlink" Target="https://noncataclysmic-limpingly-kaelyn.ngrok-free.dev/inversiones/gn/dnpp_2696260.html" TargetMode="External"/><Relationship Id="rId12" Type="http://schemas.openxmlformats.org/officeDocument/2006/relationships/hyperlink" Target="https://noncataclysmic-limpingly-kaelyn.ngrok-free.dev/inversiones/gn/dnpp_2489850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60780.html" TargetMode="External"/><Relationship Id="rId3" Type="http://schemas.openxmlformats.org/officeDocument/2006/relationships/hyperlink" Target="https://noncataclysmic-limpingly-kaelyn.ngrok-free.dev/inversiones/gn/dnpp_2160781.html" TargetMode="External"/><Relationship Id="rId4" Type="http://schemas.openxmlformats.org/officeDocument/2006/relationships/hyperlink" Target="https://noncataclysmic-limpingly-kaelyn.ngrok-free.dev/inversiones/gn/dnpp_2160782.html" TargetMode="External"/><Relationship Id="rId5" Type="http://schemas.openxmlformats.org/officeDocument/2006/relationships/hyperlink" Target="https://noncataclysmic-limpingly-kaelyn.ngrok-free.dev/inversiones/gn/dnpp_2167632.html" TargetMode="External"/><Relationship Id="rId6" Type="http://schemas.openxmlformats.org/officeDocument/2006/relationships/hyperlink" Target="https://noncataclysmic-limpingly-kaelyn.ngrok-free.dev/inversiones/gn/dnpp_2167634.html" TargetMode="External"/><Relationship Id="rId7" Type="http://schemas.openxmlformats.org/officeDocument/2006/relationships/hyperlink" Target="https://noncataclysmic-limpingly-kaelyn.ngrok-free.dev/inversiones/gn/dnpp_2170701.html" TargetMode="External"/><Relationship Id="rId8" Type="http://schemas.openxmlformats.org/officeDocument/2006/relationships/hyperlink" Target="https://noncataclysmic-limpingly-kaelyn.ngrok-free.dev/inversiones/gn/dnpp_2187831.html" TargetMode="External"/><Relationship Id="rId9" Type="http://schemas.openxmlformats.org/officeDocument/2006/relationships/hyperlink" Target="https://noncataclysmic-limpingly-kaelyn.ngrok-free.dev/inversiones/gn/dnpp_2197523.html" TargetMode="External"/><Relationship Id="rId10" Type="http://schemas.openxmlformats.org/officeDocument/2006/relationships/hyperlink" Target="https://noncataclysmic-limpingly-kaelyn.ngrok-free.dev/inversiones/gn/dnpp_2235055.html" TargetMode="External"/><Relationship Id="rId11" Type="http://schemas.openxmlformats.org/officeDocument/2006/relationships/hyperlink" Target="https://noncataclysmic-limpingly-kaelyn.ngrok-free.dev/inversiones/gn/dnpp_2235121.html" TargetMode="External"/><Relationship Id="rId12" Type="http://schemas.openxmlformats.org/officeDocument/2006/relationships/hyperlink" Target="https://noncataclysmic-limpingly-kaelyn.ngrok-free.dev/inversiones/gn/dnpp_2235168.html" TargetMode="External"/><Relationship Id="rId13" Type="http://schemas.openxmlformats.org/officeDocument/2006/relationships/hyperlink" Target="https://noncataclysmic-limpingly-kaelyn.ngrok-free.dev/inversiones/gn/dnpp_2251709.html" TargetMode="External"/><Relationship Id="rId14" Type="http://schemas.openxmlformats.org/officeDocument/2006/relationships/hyperlink" Target="https://noncataclysmic-limpingly-kaelyn.ngrok-free.dev/inversiones/gn/dnpp_2256359.html" TargetMode="External"/><Relationship Id="rId15" Type="http://schemas.openxmlformats.org/officeDocument/2006/relationships/hyperlink" Target="https://noncataclysmic-limpingly-kaelyn.ngrok-free.dev/inversiones/gn/dnpp_2300421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11617.html" TargetMode="External"/><Relationship Id="rId3" Type="http://schemas.openxmlformats.org/officeDocument/2006/relationships/hyperlink" Target="https://noncataclysmic-limpingly-kaelyn.ngrok-free.dev/inversiones/gn/dnpp_2428499.html" TargetMode="External"/><Relationship Id="rId4" Type="http://schemas.openxmlformats.org/officeDocument/2006/relationships/hyperlink" Target="https://noncataclysmic-limpingly-kaelyn.ngrok-free.dev/inversiones/gn/dnpp_2571912.html" TargetMode="External"/><Relationship Id="rId5" Type="http://schemas.openxmlformats.org/officeDocument/2006/relationships/hyperlink" Target="https://noncataclysmic-limpingly-kaelyn.ngrok-free.dev/inversiones/gn/dnpp_2572042.html" TargetMode="External"/><Relationship Id="rId6" Type="http://schemas.openxmlformats.org/officeDocument/2006/relationships/hyperlink" Target="https://noncataclysmic-limpingly-kaelyn.ngrok-free.dev/inversiones/gn/dnpp_2590280.html" TargetMode="External"/><Relationship Id="rId7" Type="http://schemas.openxmlformats.org/officeDocument/2006/relationships/hyperlink" Target="https://noncataclysmic-limpingly-kaelyn.ngrok-free.dev/inversiones/gn/dnpp_2601335.html" TargetMode="External"/><Relationship Id="rId8" Type="http://schemas.openxmlformats.org/officeDocument/2006/relationships/hyperlink" Target="https://noncataclysmic-limpingly-kaelyn.ngrok-free.dev/inversiones/gn/dnpp_2353655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80780.html" TargetMode="External"/><Relationship Id="rId3" Type="http://schemas.openxmlformats.org/officeDocument/2006/relationships/hyperlink" Target="https://noncataclysmic-limpingly-kaelyn.ngrok-free.dev/inversiones/gn/dnpp_2519200.html" TargetMode="External"/><Relationship Id="rId4" Type="http://schemas.openxmlformats.org/officeDocument/2006/relationships/hyperlink" Target="https://noncataclysmic-limpingly-kaelyn.ngrok-free.dev/inversiones/gn/dnpp_2553329.html" TargetMode="External"/><Relationship Id="rId5" Type="http://schemas.openxmlformats.org/officeDocument/2006/relationships/hyperlink" Target="https://noncataclysmic-limpingly-kaelyn.ngrok-free.dev/inversiones/gn/dnpp_2603487.html" TargetMode="Externa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93929.html" TargetMode="Externa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51828.html" TargetMode="External"/><Relationship Id="rId3" Type="http://schemas.openxmlformats.org/officeDocument/2006/relationships/hyperlink" Target="https://noncataclysmic-limpingly-kaelyn.ngrok-free.dev/inversiones/gn/dnpp_2384423.html" TargetMode="External"/><Relationship Id="rId4" Type="http://schemas.openxmlformats.org/officeDocument/2006/relationships/hyperlink" Target="https://noncataclysmic-limpingly-kaelyn.ngrok-free.dev/inversiones/gn/dnpp_2384443.html" TargetMode="External"/><Relationship Id="rId5" Type="http://schemas.openxmlformats.org/officeDocument/2006/relationships/hyperlink" Target="https://noncataclysmic-limpingly-kaelyn.ngrok-free.dev/inversiones/gn/dnpp_2465686.html" TargetMode="External"/><Relationship Id="rId6" Type="http://schemas.openxmlformats.org/officeDocument/2006/relationships/hyperlink" Target="https://noncataclysmic-limpingly-kaelyn.ngrok-free.dev/inversiones/gn/dnpp_2627351.html" TargetMode="Externa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97248.html" TargetMode="External"/><Relationship Id="rId3" Type="http://schemas.openxmlformats.org/officeDocument/2006/relationships/hyperlink" Target="https://noncataclysmic-limpingly-kaelyn.ngrok-free.dev/inversiones/gn/dnpp_2251056.html" TargetMode="External"/><Relationship Id="rId4" Type="http://schemas.openxmlformats.org/officeDocument/2006/relationships/hyperlink" Target="https://noncataclysmic-limpingly-kaelyn.ngrok-free.dev/inversiones/gn/dnpp_2251202.html" TargetMode="External"/><Relationship Id="rId5" Type="http://schemas.openxmlformats.org/officeDocument/2006/relationships/hyperlink" Target="https://noncataclysmic-limpingly-kaelyn.ngrok-free.dev/inversiones/gn/dnpp_2407158.html" TargetMode="External"/><Relationship Id="rId6" Type="http://schemas.openxmlformats.org/officeDocument/2006/relationships/hyperlink" Target="https://noncataclysmic-limpingly-kaelyn.ngrok-free.dev/inversiones/gn/dnpp_2608537.html" TargetMode="External"/><Relationship Id="rId7" Type="http://schemas.openxmlformats.org/officeDocument/2006/relationships/hyperlink" Target="https://noncataclysmic-limpingly-kaelyn.ngrok-free.dev/inversiones/gn/dnpp_2609899.html" TargetMode="External"/><Relationship Id="rId8" Type="http://schemas.openxmlformats.org/officeDocument/2006/relationships/hyperlink" Target="https://noncataclysmic-limpingly-kaelyn.ngrok-free.dev/inversiones/gn/dnpp_2001621.html" TargetMode="External"/><Relationship Id="rId9" Type="http://schemas.openxmlformats.org/officeDocument/2006/relationships/hyperlink" Target="https://noncataclysmic-limpingly-kaelyn.ngrok-free.dev/inversiones/gn/dnpp_2250329.html" TargetMode="External"/><Relationship Id="rId10" Type="http://schemas.openxmlformats.org/officeDocument/2006/relationships/hyperlink" Target="https://noncataclysmic-limpingly-kaelyn.ngrok-free.dev/inversiones/gn/dnpp_2302027.html" TargetMode="External"/><Relationship Id="rId11" Type="http://schemas.openxmlformats.org/officeDocument/2006/relationships/hyperlink" Target="https://noncataclysmic-limpingly-kaelyn.ngrok-free.dev/inversiones/gn/dnpp_2337741.html" TargetMode="External"/><Relationship Id="rId12" Type="http://schemas.openxmlformats.org/officeDocument/2006/relationships/hyperlink" Target="https://noncataclysmic-limpingly-kaelyn.ngrok-free.dev/inversiones/gn/dnpp_2445505.html" TargetMode="External"/><Relationship Id="rId13" Type="http://schemas.openxmlformats.org/officeDocument/2006/relationships/hyperlink" Target="https://noncataclysmic-limpingly-kaelyn.ngrok-free.dev/inversiones/gn/dnpp_2452689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INTERIOR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interi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INTERIOR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5204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2490560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EQUIPOS COMPLEMENTARIOS; EN EL(LA) DIRECCION DE OPERACIONES ESPECIALES DE LA PNP EN LA LOCALIDAD VITARTE, DISTRITO DE ATE, PROVINCIA LIMA,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2501902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CAMARA GRABADORA O VIDEO CAMARA, EQUIPO DE TELECOMUNICACIONES Y RADIO PORTATIL; EN EL(LA) DIVISION DE SEGURIDAD AEROPORTUARIA, FLUVIAL Y LACUSTRE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2550386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POLICIAL, FUSIL DE ASALTO Y ARMAMENTO; EN EL(LA) REGPOL CALLAO EN LA LOCALIDAD CALLAO, DISTRITO DE CALLAO, PROVINCIA CONSTITUCIONAL DEL 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2557089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GRUPO ELECTROGENO, CENTRO DE DATOS, PLATAFORMA Y ESTACION DE TRABAJO; ADEMAS DE OTROS ACTIVOS EN EL(LA) CENTRO DE COMANDO DE EMERGENCIAS (CCE-105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2558819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DESLIZADOR; EN TRECE COMISARIAS PNP TIPO C, COMISARIAS PNP TIPO D, COMISARIAS PNP TIPO E, COMISARIAS PNP TIPO B A NIVEL DEPARTAMENTAL (LORETO)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2560235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VEHICULO AEREO NO TRIPULADO - DRONE Y EQUIPOS COMPLEMENTARIOS; EN EL(LA) DIVISION DE TELECOMUNICACIONES DE LA DIRTIC-PNP DISTRITO DE SAN ISIDRO,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2611387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DESLIZADOR; EN SEIS UNIDADES ESPECIALIZADA POLICIAL A NIVEL DEPARTAMENTAL (LORETO)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2611576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AMBIENTE COMPLEMENTARIO, SISTEMA DE VIDEO VIGILANCIA, SERVIDOR Y SISTEMA DE AUDIO Y VIDEO; ADEMAS DE OTROS ACTIVOS EN EL(LA) DIRECCION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2611633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ARMAS DE FUEGO DE USO POLICIAL; EN EL(LA) DIRECCION DE OPERACIONES ESPECIALES PARA EL SERVICIO DE ARMAS Y MUNICIONES - SAM DE LA DIROES PNP EN 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2611955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PORTATROPA, CAMIONETA, MOTOCICLETA Y OMNIBUS; ADEMAS DE OTROS ACTIVOS EN UN UNIDADES ESPECIALIZADA POLICIAL EN EL CENTRO POBLADO VITARTE, DISTRIT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2687193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CAMIONETA Y OMNIBUS; EN EL(LA) DIVISION DE PROTECCION CONTRA LA VIOLENCIA FAMILIAR DE LA PNP DISTRITO DE LIMA,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27: REGION POLICIAL PIURA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2697566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LABORATORIO; EN EL(LA) DEPARTAMENTO DE LABORATORIO CRIMINALISTICO DE LA OFICINA DE CRIMINALISTICA (OFICRI) DE LA REGION POLICIAL PIURA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2697571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LABORATORIO; EN EL(LA) DEL DEPARTAMENTO DE LABORATORIO CRIMINALISTICO DE LA OFICINA DE CRIMINALISTICA (OFICRI) DEL FRENTE POLICIAL TUMB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INTERIOR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31336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33: VII DIRECCION TERRITORIAL  DE POLICIA- LIMA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2328658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INVESTIGACION CRIMINAL DE LA COMISARIA PNP MARQUEZ, EN EL MARCO DEL NUEVO CODIGO PROCESAL PENAL, DISTRITO DE VENTANILLA,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2550386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POLICIAL, FUSIL DE ASALTO Y ARMAMENTO; EN EL(LA) REGPOL CALLAO EN LA LOCALIDAD CALLAO, DISTRITO DE CALLAO, PROVINCIA CONSTITUCIONAL DEL 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2550395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CAMIONETA, GRUA, MOTOCICLETA Y OMNIBUS; EN TRES UNIDADES ESPECIALIZADA POLICIAL DISTRITO DE CALLAO, PROVINCIA CONSTITUCIONAL DEL CALLAO,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2613165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POLICIAL, CAMIONETA, PORTATROPA Y MOTOCICLETA; EN EL(LA) UNOPESPESC ESCUADRON VERDE VENTANILLA, UNOPESPC ESCUADRON VERDE CALLAO, USE CALLA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43: DIRECCION DE EDUCACION Y DOCTRINA DE LA POLICIA NACIONAL DEL PERU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2645762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PISCINA DEPORTIVA (COMPETENCIA); ADQUISICION DE EQUIPAMIENTO DE AMBIENTES COMPLEMENTARIOS; EN EL(LA) ESCUELA DE EDUCACION SUPERIOR TECNICO PROFE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2685460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AMBIENTE COMPLEMENTARIO Y SERVICIOS HIGIENICOS Y/O VESTIDORES; ADQUISICION DE EQUIPO DE AMBIENTE COMPLEMENTARIO; EN EL(LA) DIRECCION DE EDUCACIO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2693088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AMBIENTE DE RESIDENCIA Y AULA; EN EL(LA) ESCUELA DE EDUCACION SUPERIOR TECNICO PROFESIONAL PNP PUENTE PIEDRA EN EL CENTRO POBLADO PUENTE PIEDRA,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1312: DIRECCION EJECUTIVA DE INVESTIGACION CRIMINAL Y APOYO A LA JUSTICIA PNP- DIREICAJ PNP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2577080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IDENTIFICACION BIOMETRICA, SERVIDOR, EQUIPO DE ALMACENAMIENTO Y CONMUTADORES; ADEMAS DE OTROS ACTIVOS EN QUINCE UNIDADES POLICIALES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2578526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DISPOSITIVO DE SISTEMA DE POSICIONAMIENTO GEOGRAFICO GPS Y SOFTWARE; EN EL(LA) DIVINDAT - DIRINCRI PNP (MALETINES GEOLOCALIZADORES), EN EL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2696260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LABORATORIO; EN EL(LA) DIVISION DE LABORATORIO CRIMINALISTICO DE LA DIRECCION DE CRIMINALISTICA PNP EN EL MARCO DE LA FLAGRANCIA DELICT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1343: DIRECCION EJECUTIVA  ANTIDROGAS- DIREJANDRO PNP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2489850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CAMIONETA, MOTOCICLETA Y DESLIZADOR; EN SIETE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INTERIOR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1558: OFICINA GENERAL DE INFRAESTRUCTURA (M.DEL INTERIOR)  (20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2160780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OFICINA DE CRIMINALISTICA DE LA XI DIRECCION TERRITORIAL DE POLICIA -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2160781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INVESTIGACION POLICIAL DE LA OFICINA DE CRIMINALISTICA DE LA REGION POLICIAL LAMBAYEQUE EN EL MARCO DE LA IMPLEMENTACION DEL NUEVO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2160782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LAS UNIDADES ESPECIALIZADAS EN INVESTIGACION POLICIAL DE LA REGION PNP LAMBAYEQUE EN EL MARCO DEL PROCESO DE IMPLEMENTACION DEL NUE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2167632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POLICIAL EN EL MARCO DE LA IMPLEMENTACION DEL NUEVO CODIGO PROCESAL PENAL DE LAS COMISARIAS DE LA SECTORIAL PNP MAYNAS DE YANASHI, IND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2167634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POLICIAL EN EL MARCO DE LA IMPLEMENTACION DEL NUEVO CODIGO PROCESAL PENAL DE LA COMISARIA PNP PURUS, DISTRITO DE PURUS, PROVINCIA DE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2170701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LA COMISARIA PNP SANTA ROSA DEL ALTO YANAJANCA - DISTRITO CHOLON - PROVINCIA MARAÑON - DEPARTAMENTO DE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2187831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LOS SERVICIOS DE LA ESCUELA TECNICO SUPERIOR IQUITOS DE LA POLICIA NACIONAL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2197523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LA ESCUELA TECNICO SUPERIOR PNP -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2235055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FORMACION POLICIAL DE LA ESCUELA DE OFICIALES DE LA POLICIA NACIONAL DEL PERU (EO PNP) DEL DISTRITO DE CHORRILLOS,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2235121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ESCUELA TECNICA SUPERIOR DE SUBOFICIALES DE LA POLICIA NACIONAL DEL PERU - TARAPOTO, EN LA PROVINCIA DE SAN MARTIN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2235168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POLICIAL DE LAS COMISARIAS PNP LIRCAY C, CONGALLA D, CCOCHACCASA D Y JULCAMARCA D, DIRTEPOL HUANCAVELICA, EN EL MARCO DE LA IMPLEMENTA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2251709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POLICIALES DE LA COMISARIA PNP VENENILLO DISTRITO RUPA RUPA - PROVINCIA LEONCIO PRADO - DEPARTAMENTO DE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2256359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CRITICOS Y DE CONSULTA EXTERNA DEL HOSPITAL NACIONAL PNP LUIS N. SAENZ JESUS MARIA - LIMA -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2300421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POLICIAL DE LA COMISARIA PNP COCHAMARCA EN EL DISTRITO DE VICCO, PROVINCIA DE PASCO - DEPARTAMENTO DE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(5/5)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INTERIOR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4231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2311617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POLICIAL DE LA COMISARIA PNP DE LA DESPENSA DE LA REGION POLICIAL LAMBAYEQUE REGION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2428499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AMBIENTE U OFICINA PARA PRESTACION DE SERVICIOS AL PUBLICO; ADQUISICION DE PAQUETES DE MUEBLES PARA PERSONAL NO MODULARES; EN EL(LA) COMISARIA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2571912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POLICIAL DE LA COMISARIA PNP EL ARENAL, DISTRITO DE DEAN VALDIVIA - PROVINCIA DE ISLAY - DEPARTAMENTO DE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2572042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POLICIAL DE LA COMISARIA PNP NUEVA ESPERANZA, DISTRITO DE VILLA MARIA DEL TRIUNFO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2590280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POLICIAL ESPECIALIZADO EN LA DIRECCION DE TRANSITO, TRANSPORTE Y SEGURIDAD VIAL PNP, DISTRITO DE LA VICTORIA DE LA PROVINCIA DE LIMA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2601335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EDIFICACION Y AMBIENTE ADMINISTRATIVO; EN EL(LA) OFICINA DE LA COMGEN-COMASGEN DE LA PNP; Y LA OFICINA GENERAL DE TECNOLOGIAS DE LA INFORMACION Y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1724: PERU SEGURO 2025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2353655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PREVENCION DEL DELITO EN LA POBLACION MAS VULNERABLE AL CRIMEN Y LA VIOLENCIA EN 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(57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INTERIOR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070: Pliego 070 INBP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996: INTENDENCIA NACIONAL DE BOMBEROS DEL PERÚ - INBP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2380780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PROTECCION RESPIRATORIA DE LOS BOMBEROS, EN AMBIENTES CON ATMOSFERAS CONTAMINADAS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2519200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CONTRA INCENDIO, KIT DE RESCATE PESADO, KIT DE RESCATE VEHICULAR, CAMIONETA Y CAMION CISTERNA EN LAS 243 COMPAÑIAS DEL CUERPO GENERAL DE 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2553329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PROTECCION PERSONAL PARA COMBATE DE INCENDIO ESTRUCTURAL Y EQUIPO DE PROTECCION PERSONAL PARA COMBATE DE INCENDIO FORESTAL; EN CIENTO 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2603487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PREVENCION, PREPARACION Y RESPUESTA A DESASTRES, INCENDIOS, EMERGENCIAS, RESCATES Y OTROS. EN LA COMPAÑIA DE BOMBE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INTERIOR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072: Pliego 072 SNCSS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1519: SUPERINTENDENCIA NACIONAL DE CONTROL DE SERVICIOS DE SEGURIDAD, ARMAS, MUNICIONES Y EXPLOSIVOS DE USO CIVIL- SUCAMEC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2593929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CONTROL DE ARMAS, MUNICIONES Y EXPLOSIVOS (POR LA POBLACION CIVIL) EN SUCAMEC SEDE MOQUEGUA DISTRITO DE ILO DE LA PROVINCIA DE ILO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INTERIOR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2402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073: Pliego 073 SNM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1520: SUPERINTENDENCIA NACIONAL DE MIGRACIONES - MIGRACIONES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2251828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MIGRATORIOS BRINDADOS POR LAS DEPENDENCIAS DE LA JEFATURA ZONAL PIURA - SUPERINTENDENCIA NACIONAL DE MIGRACIONES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2384423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MIGRATORIOS BRINDADOS POR LA DEPENDENCIA DE LA JEFATURA ZONAL DE CHIMBOTE - SUPERINTENDENCIA NACIONAL DE MIGRACIONES CENTRO POBLAD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2384443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MIGRATORIOS BRINDADOS POR LA DEPENDENCIA DE LA JEFATURA ZONAL DE CUZCO - SUPERINTENDENCIA NACIONAL DE MIGRACIONES - DISTRITO DE 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2465686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MIGRATORIOS BRINDADOS POR LA DEPENDENCIA DE LA JEFATURA ZONAL DE AREQUIPA - SUPERINTENDENCIA NACIONAL DE MIGRACIONES -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2627351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CONTROL MIGRATORIO EN PUESTO DE CONTROL MIGRATORIO AEROPUERTO INTERNACIONAL JORGE CHAVEZ DE CENTRO POBLADO CALLAO DISTRITO DE CALLA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interi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del Interior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www.gob.pe/mininter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Jr. Cusco 88, Lima – Perú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INTERIOR (1/3)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007 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13,397.9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13,939.4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13,377.6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12,142.8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3,807.5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001-25: MINISTERIO DEL INTERIOR-OFICINA GENERAL DE ADMINISTRACION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002-26: DIRECCION DE ECONOMIA Y FINANZAS DE LA PNP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11,977.6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11,991.2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11,749.3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10,867.8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2,979.2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003-27: REGION POLICIAL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005-29: III DIRTEPOL - TRUJILLO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009-33: VII DIRECCION TERRITORIAL DE POLICIA-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010-34: VIII DIRECCION TERRITORIAL DE POLICIA - HUANCAYO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012-36: X DIRECCION TERRITORIAL DE POLICIA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018-42: DIRECCION DE AVIACION POLICIAL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019-43: DIRECCION DE EDUCACION Y DOCTRINA DE LA POLICIA NACIONAL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020-1067: SANIDAD DE LA PNP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022-1147: PNP - XI DIRECCION TERRITORIAL DE POLICIA -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INTERIOR (2/3)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026-1312: DIRECCION EJECUTIVA DE INVESTIGACION CRIMINAL Y APOYO A LA JUSTICIA PNP- DIREICAJ PNP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028-1342: II DIRECCION TERRITORIAL DE POLICIA CHICLAYO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029-1343: DIRECCION EJECUTIVA ANTIDROGAS- DIREJANDRO PNP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032-1558: OFICINA GENERAL DE INFRAESTRUCTURA (M.DEL INTERIOR)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033-1653: FRENTE POLICIAL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034-1687: REGION POLICIAL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035-1688: REGION POLICIAL HUANUCO - SAN MARTIN -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036-1689: REGION POLICIAL AYACUCHO -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037-1724: PERU SEGURO 2025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070 INBP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001-996: INTENDENCIA NACIONAL DE BOMBEROS DEL PERÚ - INBP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INTERIOR (3/3)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619931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072 SNCSS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001-1519: SUPERINTENDENCIA NACIONAL DE CONTROL DE SERVICIOS DE SEGURIDAD, ARMAS, MUNICIONES Y EXPLOSIVOS DE USO CIVIL- SUCAMEC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073 SNM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001-1520: SUPERINTENDENCIA NACIONAL DE MIGRACIONES - MIGRACIONES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INTERIOR EN INVERSIONES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007 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001-25: MINISTERIO DEL INTERIOR-OFICINA GENERAL DE ADMINISTRACION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002-26: DIRECCION DE ECONOMIA Y FINANZAS DE LA PNP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003-27: REGION POLICIAL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009-33: VII DIRECCION TERRITORIAL DE POLICIA-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019-43: DIRECCION DE EDUCACION Y DOCTRINA DE LA POLICIA NACIONAL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026-1312: DIRECCION EJECUTIVA DE INVESTIGACION CRIMINAL Y APOYO A LA JUSTICIA PNP- DIREICAJ PNP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029-1343: DIRECCION EJECUTIVA ANTIDROGAS- DIREJANDRO PNP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032-1558: OFICINA GENERAL DE INFRAESTRUCTURA (M.DEL INTERIOR)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037-1724: PERU SEGURO 2025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070 INBP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001-996: INTENDENCIA NACIONAL DE BOMBEROS DEL PERÚ - INBP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INTERIOR EN INVERSIONES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619931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072 SNCSS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001-1519: SUPERINTENDENCIA NACIONAL DE CONTROL DE SERVICIOS DE SEGURIDAD, ARMAS, MUNICIONES Y EXPLOSIVOS DE USO CIVIL- SUCAMEC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073 SNM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001-1520: SUPERINTENDENCIA NACIONAL DE MIGRACIONES - MIGRACIONES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INTERIOR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2219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007: Pliego 007 I  (57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25: MINISTERIO DEL INTERIOR-OFICINA GENERAL DE ADMINISTRACION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2197248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CONTROL DE CARRETERAS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2251056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CONTROL DE DISTURBIOS CIVILES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2251202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LABORATORIO FORENSE DIGITAL PARA EL MEJORAMIENTO DEL SISTEMA CRIMINALISTICO NACIONAL -DIREJCRI PNP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2407158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LA DIVISION TACTICA URBANA-SUAT DE LA POLICIA NACIONAL DEL PERU EN LIMA METROPOLITANA Y LA CALLAO - DISTRITO DE 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2608537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HARDWARE GENERAL; EN EL(LA) MINISTERIO DEL INTERIOR - REPOSICION DE 120 COMPONENTES DEL DATA CENTER ENTRE SERVIDORES DE RED, EQUIPOS TAPE/LIBRERY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2609899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SEGURIDAD CIUDADANA LOCAL EN EL AMBITO DEL DISTRITO DE QUEROBAMBA DE LA PROVINCIA DE SUCRE DEL DEPARTAMENTO DE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26: DIRECCION DE ECONOMIA Y FINANZAS DE LA PNP  (17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2250329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POLICIAL DE LA COMISARIA PNP YAUYUCAN, SANTA CRUZ,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2302027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COMISARIA PNP NUEVO PROGRESO EN EL AAHH NUEVO PROGRESO, 7MA ZONA NUEVO MILENIO DISTRITO DE VILLA MARIA DEL TRUINFO,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2337741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POLICIAL DE LA COMISARIA PNP UCHUMARCA, DISTRITO DE UCHUMARCA, BOLIVAR,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2445505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CHALECOS ANTI BALAS; EN EL(LA) DIVISION DE PROTECCION DE DIGNATARIOS PERTENECIENTE A LA DIRECCION DE SEGURIDAD DEL ESTADO DE LA PNP EN LA LOCALID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2452689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PATRULLEROS, MOTOCICLETA, DESLIZADOR, CUATRIMOTO, PATRULLEROS, MOTOCICLETA, AUTOBUSES, DESLIZADOR, CHALECOS ANTI BALAS, ANTENAS DE RADIO, MONITOR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