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355382.html" TargetMode="External"/><Relationship Id="rId4" Type="http://schemas.openxmlformats.org/officeDocument/2006/relationships/hyperlink" Target="https://noncataclysmic-limpingly-kaelyn.ngrok-free.dev/inversiones/gn/dnpp_2355896.html" TargetMode="External"/><Relationship Id="rId5" Type="http://schemas.openxmlformats.org/officeDocument/2006/relationships/hyperlink" Target="https://noncataclysmic-limpingly-kaelyn.ngrok-free.dev/inversiones/gn/dnpp_2355901.html" TargetMode="External"/><Relationship Id="rId6" Type="http://schemas.openxmlformats.org/officeDocument/2006/relationships/hyperlink" Target="https://noncataclysmic-limpingly-kaelyn.ngrok-free.dev/inversiones/gn/dnpp_2703586.html" TargetMode="Externa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1148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0"/>
            <a:ext cx="12188952" cy="274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515600" y="274320"/>
            <a:ext cx="548640" cy="3383280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201400" y="91440"/>
            <a:ext cx="685800" cy="365760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914400"/>
            <a:ext cx="9601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3200">
                <a:solidFill>
                  <a:srgbClr val="FFFFFF"/>
                </a:solidFill>
              </a:rPr>
              <a:t>Ejecución Presupuestaria
Sector RELACIONES EXTERIORES</a:t>
            </a:r>
          </a:p>
          <a:p>
            <a:r>
              <a:rPr sz="2400">
                <a:solidFill>
                  <a:srgbClr val="FFD700"/>
                </a:solidFill>
              </a:rPr>
              <a:t>(Al 17/04/2026)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3200400"/>
            <a:ext cx="96012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400">
                <a:solidFill>
                  <a:srgbClr val="FFFFFF"/>
                </a:solidFill>
              </a:rPr>
              <a:t>Oficina General de Planeamiento y Presupuesto</a:t>
            </a:r>
          </a:p>
        </p:txBody>
      </p:sp>
      <p:pic>
        <p:nvPicPr>
          <p:cNvPr id="8" name="Picture 7" descr="logo_relacion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973" y="5189220"/>
            <a:ext cx="2929006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4,378.2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3,456.5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1,211.7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1,213.3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1,069.6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1,014.8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1,098.9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52,677.0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47,194.5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41,381.9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40,543.5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16,760.2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5,675.3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3,679.5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14,706.5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14,926.5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12,050.2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10,461.4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5,073.4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13,731.1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14,273.1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13,681.9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12,403.7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3,874.1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12,126.3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11,543.4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9,534.6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6,662.5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2,845.1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2,585.8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2,683.6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1,354.7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17,044.8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17,740.3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13,340.5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10,589.3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4,108.4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10,142.9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11,405.1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8,282.2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2,726.1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7,579.8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4,906.5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RELACIONES EXTERIORES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619931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008 RE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1,192.9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1,194.4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1,052.8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999.5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479.9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001-45: M. DE RELACIONES EXTERIORES- SUBSECRETARIA DE ADMINISTRACION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1,192.9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1,194.4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1,052.8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999.5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080 APCI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001-1089: AGENCIA PERUANA DE COOPERACION INTERNACIONAL - APCI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1,211.7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1,213.3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1,069.6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1,014.8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 DE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3,054.3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3,144.8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1,803.1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1,165.4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7,398.2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6,788.4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5,728.9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1,550.2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1,849.2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1,959.0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884.6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2,281.8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RELACIONES EXTERIORES EN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132893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008 RE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001-45: M. DE RELACIONES EXTERIORES- SUBSECRETARIA DE ADMINISTRACION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RELACIONES EXTERIORES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2402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008: Pliego 008 RE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45: M. DE RELACIONES EXTERIORES- SUBSECRETARIA DE ADMINISTRACION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2355382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LA SEDE CENTRAL DEL MINISTERIO DE RELACIONES EXTERIORES LIMA DEL DISTRITO DE LIMA - PROVINCIA DE LIMA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2355896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CONTROL DE PERSONAS, EQUIPAJES, MERCANCIAS Y VEHICULOS DEL CENTRO NACIONAL DE ATENCION EN FRONTERA (CENAF) IÑAPARI DEL DISTRITO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2355901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CONTROL DE PERSONAS, EQUIPAJES, MERCANCIAS MENORES Y VEHICULOS DEL CENTRO NACIONAL DE ATENCION EN FRONTERA (CENAF) EN EL PASO DE FR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2703586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IMPRESORA Y EQUIPOS COMPLEMENTARIOS; EN EL(LA) OFICINA CONSULAR EN EL CENTRO POBLADO LIMA, DISTRITO DE LIMA, PROVINCIA LIMA,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(5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_relacion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665" y="2286000"/>
            <a:ext cx="3379622" cy="68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3108960"/>
            <a:ext cx="7772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b="1" sz="1200">
                <a:solidFill>
                  <a:srgbClr val="FFFFFF"/>
                </a:solidFill>
              </a:rPr>
              <a:t>PERÚ  |  Ministerio de Relaciones Exteriores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840480"/>
            <a:ext cx="57607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🌐  www.gob.pe/rree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434840"/>
            <a:ext cx="5760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>
                <a:solidFill>
                  <a:srgbClr val="FFFFFF"/>
                </a:solidFill>
              </a:rPr>
              <a:t>Jr. Ucayali 318, Lima – Perú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