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540614.html" TargetMode="External"/><Relationship Id="rId4" Type="http://schemas.openxmlformats.org/officeDocument/2006/relationships/hyperlink" Target="https://noncataclysmic-limpingly-kaelyn.ngrok-free.dev/inversiones/gn/dnpp_2601474.html" TargetMode="External"/><Relationship Id="rId5" Type="http://schemas.openxmlformats.org/officeDocument/2006/relationships/hyperlink" Target="https://noncataclysmic-limpingly-kaelyn.ngrok-free.dev/inversiones/gn/dnpp_2651949.html" TargetMode="External"/><Relationship Id="rId6" Type="http://schemas.openxmlformats.org/officeDocument/2006/relationships/hyperlink" Target="https://noncataclysmic-limpingly-kaelyn.ngrok-free.dev/inversiones/gn/dnpp_2662365.html" TargetMode="External"/><Relationship Id="rId7" Type="http://schemas.openxmlformats.org/officeDocument/2006/relationships/hyperlink" Target="https://noncataclysmic-limpingly-kaelyn.ngrok-free.dev/inversiones/gn/dnpp_2666841.html" TargetMode="External"/><Relationship Id="rId8" Type="http://schemas.openxmlformats.org/officeDocument/2006/relationships/hyperlink" Target="https://noncataclysmic-limpingly-kaelyn.ngrok-free.dev/inversiones/gn/dnpp_2669074.html" TargetMode="External"/><Relationship Id="rId9" Type="http://schemas.openxmlformats.org/officeDocument/2006/relationships/hyperlink" Target="https://noncataclysmic-limpingly-kaelyn.ngrok-free.dev/inversiones/gn/dnpp_2670139.html" TargetMode="External"/><Relationship Id="rId10" Type="http://schemas.openxmlformats.org/officeDocument/2006/relationships/hyperlink" Target="https://noncataclysmic-limpingly-kaelyn.ngrok-free.dev/inversiones/gn/dnpp_2671379.html" TargetMode="External"/><Relationship Id="rId11" Type="http://schemas.openxmlformats.org/officeDocument/2006/relationships/hyperlink" Target="https://noncataclysmic-limpingly-kaelyn.ngrok-free.dev/inversiones/gn/dnpp_2671392.html" TargetMode="External"/><Relationship Id="rId12" Type="http://schemas.openxmlformats.org/officeDocument/2006/relationships/hyperlink" Target="https://noncataclysmic-limpingly-kaelyn.ngrok-free.dev/inversiones/gn/dnpp_2131953.html" TargetMode="External"/><Relationship Id="rId13" Type="http://schemas.openxmlformats.org/officeDocument/2006/relationships/hyperlink" Target="https://noncataclysmic-limpingly-kaelyn.ngrok-free.dev/inversiones/gn/dnpp_2134118.html" TargetMode="Externa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83539.html" TargetMode="External"/><Relationship Id="rId3" Type="http://schemas.openxmlformats.org/officeDocument/2006/relationships/hyperlink" Target="https://noncataclysmic-limpingly-kaelyn.ngrok-free.dev/inversiones/gn/dnpp_2300104.html" TargetMode="External"/><Relationship Id="rId4" Type="http://schemas.openxmlformats.org/officeDocument/2006/relationships/hyperlink" Target="https://noncataclysmic-limpingly-kaelyn.ngrok-free.dev/inversiones/gn/dnpp_2300162.html" TargetMode="External"/><Relationship Id="rId5" Type="http://schemas.openxmlformats.org/officeDocument/2006/relationships/hyperlink" Target="https://noncataclysmic-limpingly-kaelyn.ngrok-free.dev/inversiones/gn/dnpp_2300859.html" TargetMode="External"/><Relationship Id="rId6" Type="http://schemas.openxmlformats.org/officeDocument/2006/relationships/hyperlink" Target="https://noncataclysmic-limpingly-kaelyn.ngrok-free.dev/inversiones/gn/dnpp_2376860.html" TargetMode="External"/><Relationship Id="rId7" Type="http://schemas.openxmlformats.org/officeDocument/2006/relationships/hyperlink" Target="https://noncataclysmic-limpingly-kaelyn.ngrok-free.dev/inversiones/gn/dnpp_2392678.html" TargetMode="External"/><Relationship Id="rId8" Type="http://schemas.openxmlformats.org/officeDocument/2006/relationships/hyperlink" Target="https://noncataclysmic-limpingly-kaelyn.ngrok-free.dev/inversiones/gn/dnpp_2392941.html" TargetMode="External"/><Relationship Id="rId9" Type="http://schemas.openxmlformats.org/officeDocument/2006/relationships/hyperlink" Target="https://noncataclysmic-limpingly-kaelyn.ngrok-free.dev/inversiones/gn/dnpp_2424033.html" TargetMode="External"/><Relationship Id="rId10" Type="http://schemas.openxmlformats.org/officeDocument/2006/relationships/hyperlink" Target="https://noncataclysmic-limpingly-kaelyn.ngrok-free.dev/inversiones/gn/dnpp_2481712.html" TargetMode="External"/><Relationship Id="rId11" Type="http://schemas.openxmlformats.org/officeDocument/2006/relationships/hyperlink" Target="https://noncataclysmic-limpingly-kaelyn.ngrok-free.dev/inversiones/gn/dnpp_2510864.html" TargetMode="External"/><Relationship Id="rId12" Type="http://schemas.openxmlformats.org/officeDocument/2006/relationships/hyperlink" Target="https://noncataclysmic-limpingly-kaelyn.ngrok-free.dev/inversiones/gn/dnpp_2555495.html" TargetMode="External"/><Relationship Id="rId13" Type="http://schemas.openxmlformats.org/officeDocument/2006/relationships/hyperlink" Target="https://noncataclysmic-limpingly-kaelyn.ngrok-free.dev/inversiones/gn/dnpp_2559076.html" TargetMode="External"/><Relationship Id="rId14" Type="http://schemas.openxmlformats.org/officeDocument/2006/relationships/hyperlink" Target="https://noncataclysmic-limpingly-kaelyn.ngrok-free.dev/inversiones/gn/dnpp_2560245.html" TargetMode="External"/><Relationship Id="rId15" Type="http://schemas.openxmlformats.org/officeDocument/2006/relationships/hyperlink" Target="https://noncataclysmic-limpingly-kaelyn.ngrok-free.dev/inversiones/gn/dnpp_2560956.html" TargetMode="External"/><Relationship Id="rId16" Type="http://schemas.openxmlformats.org/officeDocument/2006/relationships/hyperlink" Target="https://noncataclysmic-limpingly-kaelyn.ngrok-free.dev/inversiones/gn/dnpp_2571710.html" TargetMode="Externa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604928.html" TargetMode="External"/><Relationship Id="rId3" Type="http://schemas.openxmlformats.org/officeDocument/2006/relationships/hyperlink" Target="https://noncataclysmic-limpingly-kaelyn.ngrok-free.dev/inversiones/gn/dnpp_2619034.html" TargetMode="External"/><Relationship Id="rId4" Type="http://schemas.openxmlformats.org/officeDocument/2006/relationships/hyperlink" Target="https://noncataclysmic-limpingly-kaelyn.ngrok-free.dev/inversiones/gn/dnpp_2626121.html" TargetMode="External"/><Relationship Id="rId5" Type="http://schemas.openxmlformats.org/officeDocument/2006/relationships/hyperlink" Target="https://noncataclysmic-limpingly-kaelyn.ngrok-free.dev/inversiones/gn/dnpp_2626481.html" TargetMode="External"/><Relationship Id="rId6" Type="http://schemas.openxmlformats.org/officeDocument/2006/relationships/hyperlink" Target="https://noncataclysmic-limpingly-kaelyn.ngrok-free.dev/inversiones/gn/dnpp_2626513.html" TargetMode="External"/><Relationship Id="rId7" Type="http://schemas.openxmlformats.org/officeDocument/2006/relationships/hyperlink" Target="https://noncataclysmic-limpingly-kaelyn.ngrok-free.dev/inversiones/gn/dnpp_2626924.html" TargetMode="External"/><Relationship Id="rId8" Type="http://schemas.openxmlformats.org/officeDocument/2006/relationships/hyperlink" Target="https://noncataclysmic-limpingly-kaelyn.ngrok-free.dev/inversiones/gn/dnpp_2628624.html" TargetMode="External"/><Relationship Id="rId9" Type="http://schemas.openxmlformats.org/officeDocument/2006/relationships/hyperlink" Target="https://noncataclysmic-limpingly-kaelyn.ngrok-free.dev/inversiones/gn/dnpp_2630475.html" TargetMode="External"/><Relationship Id="rId10" Type="http://schemas.openxmlformats.org/officeDocument/2006/relationships/hyperlink" Target="https://noncataclysmic-limpingly-kaelyn.ngrok-free.dev/inversiones/gn/dnpp_2652466.html" TargetMode="External"/><Relationship Id="rId11" Type="http://schemas.openxmlformats.org/officeDocument/2006/relationships/hyperlink" Target="https://noncataclysmic-limpingly-kaelyn.ngrok-free.dev/inversiones/gn/dnpp_2652545.html" TargetMode="External"/><Relationship Id="rId12" Type="http://schemas.openxmlformats.org/officeDocument/2006/relationships/hyperlink" Target="https://noncataclysmic-limpingly-kaelyn.ngrok-free.dev/inversiones/gn/dnpp_2656279.html" TargetMode="External"/><Relationship Id="rId13" Type="http://schemas.openxmlformats.org/officeDocument/2006/relationships/hyperlink" Target="https://noncataclysmic-limpingly-kaelyn.ngrok-free.dev/inversiones/gn/dnpp_2663231.html" TargetMode="External"/><Relationship Id="rId14" Type="http://schemas.openxmlformats.org/officeDocument/2006/relationships/hyperlink" Target="https://noncataclysmic-limpingly-kaelyn.ngrok-free.dev/inversiones/gn/dnpp_2666601.html" TargetMode="External"/><Relationship Id="rId15" Type="http://schemas.openxmlformats.org/officeDocument/2006/relationships/hyperlink" Target="https://noncataclysmic-limpingly-kaelyn.ngrok-free.dev/inversiones/gn/dnpp_2666752.html" TargetMode="External"/><Relationship Id="rId16" Type="http://schemas.openxmlformats.org/officeDocument/2006/relationships/hyperlink" Target="https://noncataclysmic-limpingly-kaelyn.ngrok-free.dev/inversiones/gn/dnpp_2666760.html" TargetMode="Externa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668178.html" TargetMode="External"/><Relationship Id="rId3" Type="http://schemas.openxmlformats.org/officeDocument/2006/relationships/hyperlink" Target="https://noncataclysmic-limpingly-kaelyn.ngrok-free.dev/inversiones/gn/dnpp_2430225.html" TargetMode="Externa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93177.html" TargetMode="Externa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394412.html" TargetMode="Externa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654816.html" TargetMode="External"/><Relationship Id="rId3" Type="http://schemas.openxmlformats.org/officeDocument/2006/relationships/hyperlink" Target="https://noncataclysmic-limpingly-kaelyn.ngrok-free.dev/inversiones/gn/dnpp_2619874.html" TargetMode="Externa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75434.html" TargetMode="External"/><Relationship Id="rId3" Type="http://schemas.openxmlformats.org/officeDocument/2006/relationships/hyperlink" Target="https://noncataclysmic-limpingly-kaelyn.ngrok-free.dev/inversiones/gn/dnpp_2363565.html" TargetMode="Externa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359928.html" TargetMode="External"/><Relationship Id="rId3" Type="http://schemas.openxmlformats.org/officeDocument/2006/relationships/hyperlink" Target="https://noncataclysmic-limpingly-kaelyn.ngrok-free.dev/inversiones/gn/dnpp_2424326.html" TargetMode="External"/><Relationship Id="rId4" Type="http://schemas.openxmlformats.org/officeDocument/2006/relationships/hyperlink" Target="https://noncataclysmic-limpingly-kaelyn.ngrok-free.dev/inversiones/gn/dnpp_2455051.html" TargetMode="External"/><Relationship Id="rId5" Type="http://schemas.openxmlformats.org/officeDocument/2006/relationships/hyperlink" Target="https://noncataclysmic-limpingly-kaelyn.ngrok-free.dev/inversiones/gn/dnpp_2607522.html" TargetMode="External"/><Relationship Id="rId6" Type="http://schemas.openxmlformats.org/officeDocument/2006/relationships/hyperlink" Target="https://noncataclysmic-limpingly-kaelyn.ngrok-free.dev/inversiones/gn/dnpp_2646246.html" TargetMode="External"/><Relationship Id="rId7" Type="http://schemas.openxmlformats.org/officeDocument/2006/relationships/hyperlink" Target="https://noncataclysmic-limpingly-kaelyn.ngrok-free.dev/inversiones/gn/dnpp_2194717.html" TargetMode="External"/><Relationship Id="rId8" Type="http://schemas.openxmlformats.org/officeDocument/2006/relationships/hyperlink" Target="https://noncataclysmic-limpingly-kaelyn.ngrok-free.dev/inversiones/gn/dnpp_2359961.html" TargetMode="External"/><Relationship Id="rId9" Type="http://schemas.openxmlformats.org/officeDocument/2006/relationships/hyperlink" Target="https://noncataclysmic-limpingly-kaelyn.ngrok-free.dev/inversiones/gn/dnpp_2522012.html" TargetMode="External"/><Relationship Id="rId10" Type="http://schemas.openxmlformats.org/officeDocument/2006/relationships/hyperlink" Target="https://noncataclysmic-limpingly-kaelyn.ngrok-free.dev/inversiones/gn/dnpp_2565162.html" TargetMode="External"/><Relationship Id="rId11" Type="http://schemas.openxmlformats.org/officeDocument/2006/relationships/hyperlink" Target="https://noncataclysmic-limpingly-kaelyn.ngrok-free.dev/inversiones/gn/dnpp_2570273.html" TargetMode="Externa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397504.html" TargetMode="External"/><Relationship Id="rId3" Type="http://schemas.openxmlformats.org/officeDocument/2006/relationships/hyperlink" Target="https://noncataclysmic-limpingly-kaelyn.ngrok-free.dev/inversiones/gn/dnpp_2408189.html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1148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0"/>
            <a:ext cx="12188952" cy="2743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515600" y="274320"/>
            <a:ext cx="548640" cy="3383280"/>
          </a:xfrm>
          <a:prstGeom prst="rect">
            <a:avLst/>
          </a:prstGeom>
          <a:solidFill>
            <a:srgbClr val="585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201400" y="91440"/>
            <a:ext cx="685800" cy="365760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11480" y="914400"/>
            <a:ext cx="9601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3200">
                <a:solidFill>
                  <a:srgbClr val="FFFFFF"/>
                </a:solidFill>
              </a:rPr>
              <a:t>Ejecución Presupuestaria
Sector ECONOMIA Y FINANZAS</a:t>
            </a:r>
          </a:p>
          <a:p>
            <a:r>
              <a:rPr sz="2400">
                <a:solidFill>
                  <a:srgbClr val="FFD700"/>
                </a:solidFill>
              </a:rPr>
              <a:t>(Al 17/04/2026)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3200400"/>
            <a:ext cx="96012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1400">
                <a:solidFill>
                  <a:srgbClr val="FFFFFF"/>
                </a:solidFill>
              </a:rPr>
              <a:t>Oficina General de Planeamiento y Presupuesto</a:t>
            </a:r>
          </a:p>
        </p:txBody>
      </p:sp>
      <p:pic>
        <p:nvPicPr>
          <p:cNvPr id="8" name="Picture 7" descr="logo_economi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9973" y="5189220"/>
            <a:ext cx="2929006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(1/4)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ECONOMIA Y FINANZAS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822192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057: Pliego 057 SNAAT  (44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139.9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117.6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1273: SUPERINTENDENCIA NACIONAL DE ADUANAS Y DE ADMINISTRACION TRIBUTARIA  (10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2540614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SWITCH Y EQUIPO DE COMUNICACION; EN EL(LA) PLATAFORMA DE RED LOCAL ALAMBRICA E INALAMBRICA WIFI 6 PARA LA SUNAT DISTRITO DE - TODOS -, PROVINCIA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2601474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CENTRAL TELEFONICA; EN EL(LA) SUNAT, PARA ASEGURAR LA CONTINUIDAD DEL SERVICIO DE ASISTENCIA Y ORIENTACION A NIVEL NACIONAL, EN MATERIA TRIBUTARI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2651949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HARDWARE GENERAL Y SERVIDOR; EN EL(LA) SUNAT PARA LOS SERVICIOS INFORMATICOS TRIBUTARIOS Y ADUANEROS DISTRITO DE SAN ISIDRO, PROVINCIA LIMA, DEPA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2662365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HARDWARE GENERAL Y HARDWARE GENERAL; EN EL(LA) SUNAT DISTRITO DE - TODOS -, PROVINCIA - TODOS -, DEPARTAMENTO -MUL.DEP-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2666841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SERVIDOR Y SISTEMA DE INFORMACION; EN EL(LA) SUNAT PARA LA SOLUCION DE ACCESO REMOTO PARA LOS SERVICIOS TRIBUTARIOS Y ADUANEROS DISTRITO DE - TOD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2669074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SISTEMAS DE PROCESAMIENTO Y ALMACENAMIENTO (SERVIDORES, STORAGE, LIBRERIAS DE RESPALDO, CLOUDBRIDGE) Y SOFTWARE DE RESPALDO O ARCHIVO; EN EL(LA)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2670139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 DE SEGURIDAD PERIMETRAL (FIREWALL); EN EL(LA) SUNAT PARA PLATAFORMA CABINAS Y OFICINAS DESCENTRALIZADAS A NIVEL NACIONAL DISTRITO DE - 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2671379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SWITCH; EN EL(LA) SUNAT PARA PROVISION DE UNA SOLUCION DE BALANCEADORES PARA APLICACIONES INTERNAS DISTRITO DE - TODOS -, PROVINCIA - TODOS -,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2671392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 DE SEGURIDAD PERIMETRAL (FIREWALL) Y SWITCH; EN EL(LA) SUNAT PARA LA REPOSICION DE LA PROVISION DE SOLUCION DE SEGURIDAD PERIMETRAL DE RE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1340: INVERSION PUBLICA - SUNAT  (33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2131953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E IMPLEMENTACION DEL LABORATORIO CENTRAL DE LA SUNAT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88.8%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2134118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E IMPLEMENTACION DEL ALMACEN INTEGRADO DE LA INTENDENCIA REGIONAL DE ICA E INTENDENCIA DE ADUANA PISCO EN EL DISTRITO DE SUBTANJALLA, PROVINCIA Y 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45.3%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(2/4)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ECONOMIA Y FINANZAS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2283539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ADUANEROS EN LA INTENDENCIA DE ADUANA PUNO DISTRITO DE PUNO - PROVINCIA DE PUNO - DEPARTAMENTO DE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2300104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SOLUCIONES DE TECNOLOGIAS DE INFORMACION PARA LA ATENCION DE USUARIOS DE LA SUNAT, DISTRITO DE LIMA, PROVINCIA DE LIMA, DEPARTA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2300162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CUSTODIA DE BIENES Y MERCANCIAS DE LA INTENDENCIA REGIONAL DE JUNIN EN EL DISTRITO DE EL TAMBO - PROVINCIA DE HUANCAYO - DEPARTAMEN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98.8%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2300859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CUSTODIA Y DISPOSICION DE LA SUNAT PARA BIENES Y MERCANCIAS EN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2376860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CENTRO DE ENTRENAMIENTO CANINO DE LA SUNAT PARA EL CONTROL ADUANERO A NIVEL NACIONAL EN EL DISTRITO DE LA ESPERANZA - PROVINCIA DE TRUJILLO - DEPAR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2392678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MURO DE CONTENCION; RENOVACION DE AMBIENTE PARA COMEDOR; EN EL(LA) SEDE INSTITUCIONAL DE ADUANAS - CHUCUITO DISTRITO DE CALLAO, PROVINCIA CONSTI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2392941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AMBIENTE DE UNIDADES OPERATIVAS; ADQUISICION DE MONTACARGAS Y BASCULAS DE PISO O DE PLATAFORMA; EN EL(LA) PUESTO DE CONTROL QUEBRADA CARPITAS DIST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2424033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AMBIENTE DE ALMACEN O ARCHIVO; ADQUISICION DE MONTACARGAS, ESTANTERIAS PARA ALMACENAJE Y BASCULAS DE PISO O DE PLATAFORMA; EN EL(LA) ALMACEN INTEN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2481712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INFRAESTRUCTURA DE ALMACENAMIENTO; ADQUISICION DE EQUIPO DE MANIPULEO Y TRANSFERENCIA DE CARGA; EN EL(LA) ALMACEN QUEBRADA CARPITAS DISTRITO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2510864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CENTRO DE SERVICIOS AL CONTRIBUYENTE OESTE 1-B SURQUILLO, LA DIVISION DE COBRANZAS DE CAMPO Y LA SEDE DE LA INTENDENCIA NACIONAL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2555495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PRESTACION DE LOS SERVICIOS TRIBUTARIOS DE LA SUNAT EN LA JURISDICCION DE LA OFICINA ZONAL HUARAZ, DISTRITO DE HUARAZ - PROVINCIA DE HUARAZ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2559076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TERRENO; EN EL(LA) CENTRO DE SERVICIOS AL CONTRIBUYENTE Y CENTRO DE CONTROL Y FISCALIZACION DE JAEN DISTRITO DE JAEN, PROVINCIA JAEN, DEPARTAMENT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2560245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TRIBUTARIOS Y DE HABITABILIDAD DE LA SUNAT DISTRITO DE LIMA - PROVINCIA DE LIMA - 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2560956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TERRENO; EN EL(LA) ALMACEN DE LA INTENDENCIA DE ADUANAS DE PUERTO MALDONADO DISTRITO DE TAMBOPATA, PROVINCIA TAMBOPATA, DEPARTAMENTO MADRE DE DIO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2571710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CENTRO DE SERVICIOS AL CONTRIBUYENTE, CENTRO DE FISCALIZACION Y CENTRO DE ORIENTACION ADUANERA EN LA ZONA NOROESTE DE LA CIUDAD DE AREQUIPA, DI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(3/4)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ECONOMIA Y FINANZAS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2604928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RECAUDACION TRIBUTARIA Y ADUANERA EN CENTRO DE SERVICIO AL CONTRIBUYENTE, FISCALIZACION Y COBRANZA DISTRITO DE MOY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47.2%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2619034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RECAUDACION TRIBUTARIA Y ADUANERA EN EL CENTRO DE SERVICIOS AL CONTRIBUYENTE Y COBRANZA DE LA CIUDAD DE ABANCAY, DISTRITO DE AB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2626121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RECAUDACION TRIBUTARIA Y ADUANERA EN LA INTENDENCIA DE ADUANAS PUERTO MALDONADO Y EL CENTRO DE SERVICIOS AL CONTRI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2626481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RECAUDACION TRIBUTARIA Y ADUANERA EN LA INTENDENCIA REGIONAL AYACUCHO, DISTRITO DE SAN JUAN BAUTISTA DE LA PROVINCIA DE HUAMANG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2626513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RECAUDACION TRIBUTARIA Y ADUANERA EN CENTRO DE SERVICIOS AL CONTRIBUYENTE Y CENTRO DE FISCALIZACION Y COBRANZA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2626924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RECAUDACION TRIBUTARIA Y ADUANERA EN LA INTENDENCIA REGIONAL Y LA INTENDENCIA DE ADUANA CUSCO DISTRITO DE WANCHAQ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2628624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RECAUDACION TRIBUTARIA Y ADUANERA EN CENTRO DE SERVICIOS AL CONTRIBUYENTE DE LA CIUDAD DE HUANCAVELICA DISTRITO DE HUANCAVELICA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2630475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RECAUDACION TRIBUTARIA Y ADUANERA EN LA INTENDENCIA DE ADUANA DE TACNA DISTRITO DE POCOLLAY DE LA PROVINCIA DE TAC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2652466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RECAUDACION TRIBUTARIA Y ADUANERA EN EL CENTRO DE SERVICIOS AL CONTRIBUYENTE Y COBRANZA DE PASCO DISTRITO DE YANACANCHA DE LA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2652545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RECAUDACION TRIBUTARIA Y ADUANERA EN LA INTENDENCIA DE TRIBUTOS INTERNOS HUACHO DISTRITO DE HUACHO DE LA PROVINCIA DE HUAURA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2656279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TERRENO; EN EL(LA) INTENDENCIA DE ADUANA, ALMACEN Y CENTRO DE SERVICIOS AL CONTRIBUYENTE CHANCAY; DISTRITO DE CHANCAY, PROVINCIA HUARAL, DEPARTAM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2663231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RECAUDACION TRIBUTARIA Y ADUANERA EN LA INTENDENCIA DE TRIBUTOS INTERNOS DE TUMBES, DISTRITO DE TUMBES DE LA PROVI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2666601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RECAUDACION TRIBUTARIA Y ADUANERA EN EL CENTRO DE SERVICIOS AL CONTRIBUYENTE Y COBRANZA DE LA CIUDAD DE MOQUEGUA, DISTRITO DE 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2666752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RECAUDACION TRIBUTARIA Y ADUANERA EN CENTRO DE SERVICIOS AL CONTRIBUYENTE DE CHACHAPOYAS DISTRITO DE CHACHAPOYAS DE LA PROVINCI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2666760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LOS SERVICIOS DE RECAUDACION TRIBUTARIA Y ADUANERA EN EL PUESTO DE CONTROL ADUANERO DE KASANI DISTRITO DE YUNGUYO DE LA PROVINCIA DE YUNGUYO DEL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(4/4)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ECONOMIA Y FINANZAS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2801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2668178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RECAUDACION TRIBUTARIA Y ADUANERA EN LA INTENDENCIA DE ADUANA DE CHIMBOTE DISTRITO DE CHIMBOTE DE LA PROVINCIA DE SANTA DEL DEP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1663: MEJORAMIENTO DEL SISTEMA DE INFORMACION DE LA SUNAT - MSI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2430225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RECAUDACION TRIBUTARIA Y ADUANERA A TRAVES DE LA TRANSFORMACION DIGITAL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(44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139.9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117.6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ECONOMIA Y FINANZAS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3258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058: Pliego 058 SMV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1274: SUPERINTENDECIA DEL MERCADO DE VALORES - SMV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2293177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PROMOCION, SUPERVISION Y REGULACION DEL MERCADO DE VALORES DE LA SUPERINTENDENCIA DEL MERCADO DE VALORES EN EL DISTRITO DE MIRA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ECONOMIA Y FINANZAS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3258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059: Pliego 059 OECE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1275: ORGANISMO ESPECIALIZADO PARA LAS CONTRATACIONES PUBLICAS EFICIENTES (OECE)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2394412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CAPACIDAD PARA LA GENERACION DEL CONOCIMIENTO Y MEJORA CONTINUA EN LA GESTION DE LA CONTRATACION PUBLICA CENTRO POBLADO DE JESUS MARIA - DIST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ECONOMIA Y FINANZAS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810512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095: Pliego 095 ONP  (2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55: OFICINA DE NORMALIZACION PREVISIONAL-ONP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2654816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ASCENSOR; EN EL(LA) SEDE CENTRAL DE LA ONP DISTRITO DE LIMA, PROVINCIA LIMA, DEPARTAMENTO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1782: PROYECTO DE TRANSFORMACION DIGITAL DE LA ONP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2619874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OPERATIVOS O MISIONALES INSTITUCIONALES EN LA ONP, DISTRITO DE LIMA DE LA PROVINCIA DE LIMA DEL 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(2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ECONOMIA Y FINANZAS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5544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096: Pliego 096 CCPPC  (2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1650: CENTRAL DE COMPRAS PUBLICAS - PERU COMPRAS  (2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2275434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GESTION DE CONTRATACIONES ESPECIALES A REALIZARSE A TRAVES DE LA CENTRAL DE COMPRAS PUBLICAS EN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2363565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LA PLATAFORMA TECNOLOGICA DE LA CENTRAL DE COMPRAS PUBLICAS - PERU COMPRAS SAN ISIDRO - DISTRITO DE SAN ISIDRO - PROVINCIA DE 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(2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logo_economi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4665" y="2286000"/>
            <a:ext cx="3379622" cy="685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0" y="3108960"/>
            <a:ext cx="7772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b="1" sz="1200">
                <a:solidFill>
                  <a:srgbClr val="FFFFFF"/>
                </a:solidFill>
              </a:rPr>
              <a:t>PERÚ  |  Ministerio de Economía y Finanzas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0" y="3840480"/>
            <a:ext cx="57607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</a:rPr>
              <a:t>🌐  www.gob.pe/mef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4434840"/>
            <a:ext cx="57607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200">
                <a:solidFill>
                  <a:srgbClr val="FFFFFF"/>
                </a:solidFill>
              </a:rPr>
              <a:t>Jr. Junín 319, Lima – Perú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4,378.2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4,459.9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3,456.5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2,123.0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1,069.6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1,098.9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52,677.0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47,194.5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41,381.9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40,543.5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16,760.2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5,675.3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4,468.2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3,679.5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2,081.7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14,706.5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14,926.5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12,050.2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10,461.4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5,073.4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13,731.1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14,273.1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13,681.9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12,403.7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3,874.1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627.1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12,126.3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11,543.4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9,534.6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6,662.5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2,845.1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2,585.8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2,683.6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1,354.7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17,044.8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17,740.3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13,340.5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10,589.3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4,108.4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986.0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675.6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10,142.9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12,153.9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11,405.1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8,282.2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2,726.1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961.0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7,579.8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7,580.8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6,026.0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4,906.5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1,418.9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767.9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ECONOMIA Y FINANZAS (1/2)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081045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009 EF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40,076.7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34,026.1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28,891.0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28,293.7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13,213.8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38.8%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001-46: MEF-ADMINISTRACION GENERAL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8,508.8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3,595.2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778.2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002-47: MEF-ADMINISTRACION DE LA DEUDA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31,482.9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30,345.9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28,064.2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27,507.7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12,927.0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011-1649: MEF - SECRETARIA TECNICA DEL CONSEJO FISCAL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012-1721: OFICINA GENERAL DE INVERSIONES Y PROYECTOS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055 APIP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246.3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784.9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568.3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470.2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366.4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001-1231: AGENCIA DE PROMOCION DE LA INVERSION PRIVADA - PROINVERSION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784.9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366.4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057 SNAAT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2,508.8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2,514.9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2,206.7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2,106.8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669.7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26.6%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001-1273: SUPERINTENDENCIA NACIONAL DE ADUANAS Y DE ADMINISTRACION TRIBUTARIA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2,427.1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2,386.6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2,100.2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2,017.0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002-1340: INVERSION PUBLICA - SUNAT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003-1663: MEJORAMIENTO DEL SISTEMA DE INFORMACION DE LA SUNAT - MSI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ECONOMIA Y FINANZAS (2/2)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837526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058 SMV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001-1274: SUPERINTENDECIA DEL MERCADO DE VALORES - SMV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059 OECE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001-1275: ORGANISMO ESPECIALIZADO PARA LAS CONTRATACIONES PUBLICAS EFICIENTES (OECE)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095 ONP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9,553.9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9,567.1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9,498.0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9,475.5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2,452.8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25.6%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001-55: OFICINA DE NORMALIZACION PREVISIONAL-ONP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9,544.2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9,557.3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9,492.8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9,473.2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2,451.8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003-1782: PROYECTO DE TRANSFORMACION DIGITAL DE LA ONP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096 CCPPC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001-1650: CENTRAL DE COMPRAS PUBLICAS - PERU COMPRAS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52,677.0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47,194.5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41,381.9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40,543.5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16,760.2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 DE INVERSIONES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3,054.3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3,144.8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2,101.3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1,803.1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275.2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745.7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405.8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301.7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1,670.0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1,165.4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7,398.2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6,788.4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5,728.9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3,970.6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1,550.2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1,849.2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1,268.0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948.2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1,959.0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1,721.9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1,378.1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884.6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2,358.7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2,281.8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ECONOMIA Y FINANZAS EN INVERSIONES (1/2)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081045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009 EF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001-46: MEF-ADMINISTRACION GENERAL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012-1721: OFICINA GENERAL DE INVERSIONES Y PROYECTOS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055 APIP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425.3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305.7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245.1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243.5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001-1231: AGENCIA DE PROMOCION DE LA INVERSION PRIVADA - PROINVERSION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057 SNAAT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001-1273: SUPERINTENDENCIA NACIONAL DE ADUANAS Y DE ADMINISTRACION TRIBUTARIA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002-1340: INVERSION PUBLICA - SUNAT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003-1663: MEJORAMIENTO DEL SISTEMA DE INFORMACION DE LA SUNAT - MSI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058 SMV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001-1274: SUPERINTENDECIA DEL MERCADO DE VALORES - SMV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ECONOMIA Y FINANZAS EN INVERSIONES (2/2)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35048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059 OECE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001-1275: ORGANISMO ESPECIALIZADO PARA LAS CONTRATACIONES PUBLICAS EFICIENTES (OECE)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095 ONP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001-55: OFICINA DE NORMALIZACION PREVISIONAL-ONP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003-1782: PROYECTO DE TRANSFORMACION DIGITAL DE LA ONP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096 CCPPC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001-1650: CENTRAL DE COMPRAS PUBLICAS - PERU COMPRAS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275.2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745.7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405.8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301.7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ECONOMIA Y FINANZAS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639312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009: Pliego 009 EF  (10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46: MEF-ADMINISTRACION GENERAL  (5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16.6%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2359928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ASCENSORES EN EL(LA) SEDE CENTRAL DEL MINISTERIO DE ECONOMIA Y FINANZAS EN LA LOCALIDAD LIMA, DISTRITO DE LIMA, PROVINCIA LIMA, DEPARTAMENTO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2424326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REFORZAMIENTO ESTRUCTURAL DE EDIFICIO PUBLICO; EN EL(LA) MINISTERIO DE ECONOMIA Y FINANZAS EN LA LOCALIDAD LIMA, DISTRITO DE LIMA, PROVINCIA LIMA, DEPARTAMENTO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92.5%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2455051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SERVIDOR, SISTEMA DE ALMACENAMIENTO (STORAGE), CONMUTADORES, LIBRERIA DE CINTAS, ACCESORIO PARA DATA CENTER, SOFTWARE Y COMPUTADORA DE ESCRITORIO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2607522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HARDWARE GENERAL Y EQUIPO DE COMUNICACION; EN EL(LA) LOS ORGANOS QUE BRINDAN SERVICIOS MISIONALES EN EL MINISTERIO DE ECONOMIA Y FINANZAS DISTRIT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2646246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HABITABILIDAD INSTITUCIONAL EN MINISTERIO DE ECONOMIA Y FINANZAS DISTRITO DE LIMA DE LA PROVINCIA DE LIMA DEL DEPARTAM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1721: OFICINA GENERAL DE INVERSIONES Y PROYECTOS  (5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2194717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GESTION DE LA POLITICA DE INGRESOS PUBLICOS CON ENFASIS EN LA RECAUDACION TRIBUTARIA MUNICIPAL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2359961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GESTION DE LA INVERSION PUBLICA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2522012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ADMINISTRACION FINANCIERA DEL SECTOR PUBLICO (AFSP) A TRAVES DE LA TRANSFORMACION DIGITAL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2565162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ABASTECIMIENTO PUBLICO DE BIENES, SERVICIOS Y OBRAS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2570273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OPERATIVOS O MISIONALES INSTITUCIONALES EN EL MEF, A TRAVES DE LA DIRECCION GENERAL DE POLITICA MACROECONOMICA Y DESCENTRALIZACION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(10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ECONOMIA Y FINANZAS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5544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055: Pliego 055 APIP  (2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425.3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305.7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245.1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243.5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1231: AGENCIA DE PROMOCION DE LA INVERSION PRIVADA - PROINVERSION  (2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425.3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305.7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245.1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243.5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2397504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FERROCARRIL HUANCAYO - HUANCAVELICA CENTRO POBLADO DE CHILCA - DISTRITO DE CHILCA - PROVINCIA DE HUANCAYO - REGION JUNIN, CENTRO POBLADO DE HUANCAV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2408189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DEL ANILLO VIAL PERIFERICO DE LA CIUDAD DE LIMA Y CALLAO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393.2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305.2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(2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425.3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305.7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245.1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243.5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