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  <p:sldId id="356" r:id="rId107"/>
    <p:sldId id="357" r:id="rId108"/>
    <p:sldId id="358" r:id="rId109"/>
    <p:sldId id="359" r:id="rId110"/>
    <p:sldId id="360" r:id="rId111"/>
    <p:sldId id="361" r:id="rId112"/>
    <p:sldId id="362" r:id="rId113"/>
    <p:sldId id="363" r:id="rId114"/>
    <p:sldId id="364" r:id="rId115"/>
    <p:sldId id="365" r:id="rId116"/>
    <p:sldId id="366" r:id="rId117"/>
    <p:sldId id="367" r:id="rId118"/>
    <p:sldId id="368" r:id="rId119"/>
    <p:sldId id="369" r:id="rId120"/>
    <p:sldId id="370" r:id="rId121"/>
    <p:sldId id="371" r:id="rId122"/>
    <p:sldId id="372" r:id="rId123"/>
    <p:sldId id="373" r:id="rId124"/>
    <p:sldId id="374" r:id="rId125"/>
    <p:sldId id="375" r:id="rId126"/>
    <p:sldId id="376" r:id="rId12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Relationship Id="rId106" Type="http://schemas.openxmlformats.org/officeDocument/2006/relationships/slide" Target="slides/slide100.xml"/><Relationship Id="rId107" Type="http://schemas.openxmlformats.org/officeDocument/2006/relationships/slide" Target="slides/slide101.xml"/><Relationship Id="rId108" Type="http://schemas.openxmlformats.org/officeDocument/2006/relationships/slide" Target="slides/slide102.xml"/><Relationship Id="rId109" Type="http://schemas.openxmlformats.org/officeDocument/2006/relationships/slide" Target="slides/slide103.xml"/><Relationship Id="rId110" Type="http://schemas.openxmlformats.org/officeDocument/2006/relationships/slide" Target="slides/slide104.xml"/><Relationship Id="rId111" Type="http://schemas.openxmlformats.org/officeDocument/2006/relationships/slide" Target="slides/slide105.xml"/><Relationship Id="rId112" Type="http://schemas.openxmlformats.org/officeDocument/2006/relationships/slide" Target="slides/slide106.xml"/><Relationship Id="rId113" Type="http://schemas.openxmlformats.org/officeDocument/2006/relationships/slide" Target="slides/slide107.xml"/><Relationship Id="rId114" Type="http://schemas.openxmlformats.org/officeDocument/2006/relationships/slide" Target="slides/slide108.xml"/><Relationship Id="rId115" Type="http://schemas.openxmlformats.org/officeDocument/2006/relationships/slide" Target="slides/slide109.xml"/><Relationship Id="rId116" Type="http://schemas.openxmlformats.org/officeDocument/2006/relationships/slide" Target="slides/slide110.xml"/><Relationship Id="rId117" Type="http://schemas.openxmlformats.org/officeDocument/2006/relationships/slide" Target="slides/slide111.xml"/><Relationship Id="rId118" Type="http://schemas.openxmlformats.org/officeDocument/2006/relationships/slide" Target="slides/slide112.xml"/><Relationship Id="rId119" Type="http://schemas.openxmlformats.org/officeDocument/2006/relationships/slide" Target="slides/slide113.xml"/><Relationship Id="rId120" Type="http://schemas.openxmlformats.org/officeDocument/2006/relationships/slide" Target="slides/slide114.xml"/><Relationship Id="rId121" Type="http://schemas.openxmlformats.org/officeDocument/2006/relationships/slide" Target="slides/slide115.xml"/><Relationship Id="rId122" Type="http://schemas.openxmlformats.org/officeDocument/2006/relationships/slide" Target="slides/slide116.xml"/><Relationship Id="rId123" Type="http://schemas.openxmlformats.org/officeDocument/2006/relationships/slide" Target="slides/slide117.xml"/><Relationship Id="rId124" Type="http://schemas.openxmlformats.org/officeDocument/2006/relationships/slide" Target="slides/slide118.xml"/><Relationship Id="rId125" Type="http://schemas.openxmlformats.org/officeDocument/2006/relationships/slide" Target="slides/slide119.xml"/><Relationship Id="rId126" Type="http://schemas.openxmlformats.org/officeDocument/2006/relationships/slide" Target="slides/slide120.xml"/><Relationship Id="rId127" Type="http://schemas.openxmlformats.org/officeDocument/2006/relationships/slide" Target="slides/slide1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69280.html" TargetMode="External"/><Relationship Id="rId4" Type="http://schemas.openxmlformats.org/officeDocument/2006/relationships/hyperlink" Target="https://noncataclysmic-limpingly-kaelyn.ngrok-free.dev/inversiones/gn/dnpp_2300391.html" TargetMode="External"/><Relationship Id="rId5" Type="http://schemas.openxmlformats.org/officeDocument/2006/relationships/hyperlink" Target="https://noncataclysmic-limpingly-kaelyn.ngrok-free.dev/inversiones/gn/dnpp_2336294.html" TargetMode="External"/><Relationship Id="rId6" Type="http://schemas.openxmlformats.org/officeDocument/2006/relationships/hyperlink" Target="https://noncataclysmic-limpingly-kaelyn.ngrok-free.dev/inversiones/gn/dnpp_2475818.html" TargetMode="External"/><Relationship Id="rId7" Type="http://schemas.openxmlformats.org/officeDocument/2006/relationships/hyperlink" Target="https://noncataclysmic-limpingly-kaelyn.ngrok-free.dev/inversiones/gn/dnpp_2499502.html" TargetMode="External"/><Relationship Id="rId8" Type="http://schemas.openxmlformats.org/officeDocument/2006/relationships/hyperlink" Target="https://noncataclysmic-limpingly-kaelyn.ngrok-free.dev/inversiones/gn/dnpp_2521143.html" TargetMode="External"/><Relationship Id="rId9" Type="http://schemas.openxmlformats.org/officeDocument/2006/relationships/hyperlink" Target="https://noncataclysmic-limpingly-kaelyn.ngrok-free.dev/inversiones/gn/dnpp_2522559.html" TargetMode="External"/><Relationship Id="rId10" Type="http://schemas.openxmlformats.org/officeDocument/2006/relationships/hyperlink" Target="https://noncataclysmic-limpingly-kaelyn.ngrok-free.dev/inversiones/gn/dnpp_2553937.html" TargetMode="External"/><Relationship Id="rId11" Type="http://schemas.openxmlformats.org/officeDocument/2006/relationships/hyperlink" Target="https://noncataclysmic-limpingly-kaelyn.ngrok-free.dev/inversiones/gn/dnpp_2554645.html" TargetMode="External"/><Relationship Id="rId12" Type="http://schemas.openxmlformats.org/officeDocument/2006/relationships/hyperlink" Target="https://noncataclysmic-limpingly-kaelyn.ngrok-free.dev/inversiones/gn/dnpp_2561042.html" TargetMode="External"/><Relationship Id="rId13" Type="http://schemas.openxmlformats.org/officeDocument/2006/relationships/hyperlink" Target="https://noncataclysmic-limpingly-kaelyn.ngrok-free.dev/inversiones/gn/dnpp_2569441.html" TargetMode="External"/><Relationship Id="rId14" Type="http://schemas.openxmlformats.org/officeDocument/2006/relationships/hyperlink" Target="https://noncataclysmic-limpingly-kaelyn.ngrok-free.dev/inversiones/gn/dnpp_2687543.html" TargetMode="Externa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4473.html" TargetMode="External"/><Relationship Id="rId3" Type="http://schemas.openxmlformats.org/officeDocument/2006/relationships/hyperlink" Target="https://noncataclysmic-limpingly-kaelyn.ngrok-free.dev/inversiones/gn/dnpp_2458135.html" TargetMode="External"/><Relationship Id="rId4" Type="http://schemas.openxmlformats.org/officeDocument/2006/relationships/hyperlink" Target="https://noncataclysmic-limpingly-kaelyn.ngrok-free.dev/inversiones/gn/dnpp_2472824.html" TargetMode="External"/><Relationship Id="rId5" Type="http://schemas.openxmlformats.org/officeDocument/2006/relationships/hyperlink" Target="https://noncataclysmic-limpingly-kaelyn.ngrok-free.dev/inversiones/gn/dnpp_2512146.html" TargetMode="Externa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8633.html" TargetMode="External"/><Relationship Id="rId3" Type="http://schemas.openxmlformats.org/officeDocument/2006/relationships/hyperlink" Target="https://noncataclysmic-limpingly-kaelyn.ngrok-free.dev/inversiones/gn/dnpp_2508648.html" TargetMode="External"/><Relationship Id="rId4" Type="http://schemas.openxmlformats.org/officeDocument/2006/relationships/hyperlink" Target="https://noncataclysmic-limpingly-kaelyn.ngrok-free.dev/inversiones/gn/dnpp_2509078.html" TargetMode="External"/><Relationship Id="rId5" Type="http://schemas.openxmlformats.org/officeDocument/2006/relationships/hyperlink" Target="https://noncataclysmic-limpingly-kaelyn.ngrok-free.dev/inversiones/gn/dnpp_2522559.html" TargetMode="External"/><Relationship Id="rId6" Type="http://schemas.openxmlformats.org/officeDocument/2006/relationships/hyperlink" Target="https://noncataclysmic-limpingly-kaelyn.ngrok-free.dev/inversiones/gn/dnpp_2598008.html" TargetMode="External"/><Relationship Id="rId7" Type="http://schemas.openxmlformats.org/officeDocument/2006/relationships/hyperlink" Target="https://noncataclysmic-limpingly-kaelyn.ngrok-free.dev/inversiones/gn/dnpp_2641939.html" TargetMode="Externa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47183.html" TargetMode="External"/><Relationship Id="rId4" Type="http://schemas.openxmlformats.org/officeDocument/2006/relationships/hyperlink" Target="https://noncataclysmic-limpingly-kaelyn.ngrok-free.dev/inversiones/gn/dnpp_2351253.html" TargetMode="External"/><Relationship Id="rId5" Type="http://schemas.openxmlformats.org/officeDocument/2006/relationships/hyperlink" Target="https://noncataclysmic-limpingly-kaelyn.ngrok-free.dev/inversiones/gn/dnpp_2351263.html" TargetMode="External"/><Relationship Id="rId6" Type="http://schemas.openxmlformats.org/officeDocument/2006/relationships/hyperlink" Target="https://noncataclysmic-limpingly-kaelyn.ngrok-free.dev/inversiones/gn/dnpp_2437731.html" TargetMode="External"/><Relationship Id="rId7" Type="http://schemas.openxmlformats.org/officeDocument/2006/relationships/hyperlink" Target="https://noncataclysmic-limpingly-kaelyn.ngrok-free.dev/inversiones/gn/dnpp_2439545.html" TargetMode="External"/><Relationship Id="rId8" Type="http://schemas.openxmlformats.org/officeDocument/2006/relationships/hyperlink" Target="https://noncataclysmic-limpingly-kaelyn.ngrok-free.dev/inversiones/gn/dnpp_2439548.html" TargetMode="External"/><Relationship Id="rId9" Type="http://schemas.openxmlformats.org/officeDocument/2006/relationships/hyperlink" Target="https://noncataclysmic-limpingly-kaelyn.ngrok-free.dev/inversiones/gn/dnpp_2443902.html" TargetMode="External"/><Relationship Id="rId10" Type="http://schemas.openxmlformats.org/officeDocument/2006/relationships/hyperlink" Target="https://noncataclysmic-limpingly-kaelyn.ngrok-free.dev/inversiones/gn/dnpp_2444086.html" TargetMode="External"/><Relationship Id="rId11" Type="http://schemas.openxmlformats.org/officeDocument/2006/relationships/hyperlink" Target="https://noncataclysmic-limpingly-kaelyn.ngrok-free.dev/inversiones/gn/dnpp_2447626.html" TargetMode="External"/><Relationship Id="rId12" Type="http://schemas.openxmlformats.org/officeDocument/2006/relationships/hyperlink" Target="https://noncataclysmic-limpingly-kaelyn.ngrok-free.dev/inversiones/gn/dnpp_2451663.html" TargetMode="External"/><Relationship Id="rId13" Type="http://schemas.openxmlformats.org/officeDocument/2006/relationships/hyperlink" Target="https://noncataclysmic-limpingly-kaelyn.ngrok-free.dev/inversiones/gn/dnpp_2461119.html" TargetMode="External"/><Relationship Id="rId14" Type="http://schemas.openxmlformats.org/officeDocument/2006/relationships/hyperlink" Target="https://noncataclysmic-limpingly-kaelyn.ngrok-free.dev/inversiones/gn/dnpp_2464079.html" TargetMode="Externa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9335.html" TargetMode="External"/><Relationship Id="rId3" Type="http://schemas.openxmlformats.org/officeDocument/2006/relationships/hyperlink" Target="https://noncataclysmic-limpingly-kaelyn.ngrok-free.dev/inversiones/gn/dnpp_2476153.html" TargetMode="External"/><Relationship Id="rId4" Type="http://schemas.openxmlformats.org/officeDocument/2006/relationships/hyperlink" Target="https://noncataclysmic-limpingly-kaelyn.ngrok-free.dev/inversiones/gn/dnpp_2509566.html" TargetMode="External"/><Relationship Id="rId5" Type="http://schemas.openxmlformats.org/officeDocument/2006/relationships/hyperlink" Target="https://noncataclysmic-limpingly-kaelyn.ngrok-free.dev/inversiones/gn/dnpp_2517531.html" TargetMode="External"/><Relationship Id="rId6" Type="http://schemas.openxmlformats.org/officeDocument/2006/relationships/hyperlink" Target="https://noncataclysmic-limpingly-kaelyn.ngrok-free.dev/inversiones/gn/dnpp_2522559.html" TargetMode="External"/><Relationship Id="rId7" Type="http://schemas.openxmlformats.org/officeDocument/2006/relationships/hyperlink" Target="https://noncataclysmic-limpingly-kaelyn.ngrok-free.dev/inversiones/gn/dnpp_2524021.html" TargetMode="External"/><Relationship Id="rId8" Type="http://schemas.openxmlformats.org/officeDocument/2006/relationships/hyperlink" Target="https://noncataclysmic-limpingly-kaelyn.ngrok-free.dev/inversiones/gn/dnpp_2540116.html" TargetMode="External"/><Relationship Id="rId9" Type="http://schemas.openxmlformats.org/officeDocument/2006/relationships/hyperlink" Target="https://noncataclysmic-limpingly-kaelyn.ngrok-free.dev/inversiones/gn/dnpp_2557882.html" TargetMode="External"/><Relationship Id="rId10" Type="http://schemas.openxmlformats.org/officeDocument/2006/relationships/hyperlink" Target="https://noncataclysmic-limpingly-kaelyn.ngrok-free.dev/inversiones/gn/dnpp_2572287.html" TargetMode="External"/><Relationship Id="rId11" Type="http://schemas.openxmlformats.org/officeDocument/2006/relationships/hyperlink" Target="https://noncataclysmic-limpingly-kaelyn.ngrok-free.dev/inversiones/gn/dnpp_2577660.html" TargetMode="External"/><Relationship Id="rId12" Type="http://schemas.openxmlformats.org/officeDocument/2006/relationships/hyperlink" Target="https://noncataclysmic-limpingly-kaelyn.ngrok-free.dev/inversiones/gn/dnpp_2672448.html" TargetMode="Externa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564286.html" TargetMode="External"/><Relationship Id="rId4" Type="http://schemas.openxmlformats.org/officeDocument/2006/relationships/hyperlink" Target="https://noncataclysmic-limpingly-kaelyn.ngrok-free.dev/inversiones/gn/dnpp_2596812.html" TargetMode="External"/><Relationship Id="rId5" Type="http://schemas.openxmlformats.org/officeDocument/2006/relationships/hyperlink" Target="https://noncataclysmic-limpingly-kaelyn.ngrok-free.dev/inversiones/gn/dnpp_2617801.html" TargetMode="External"/><Relationship Id="rId6" Type="http://schemas.openxmlformats.org/officeDocument/2006/relationships/hyperlink" Target="https://noncataclysmic-limpingly-kaelyn.ngrok-free.dev/inversiones/gn/dnpp_2683957.html" TargetMode="Externa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23924.html" TargetMode="External"/><Relationship Id="rId4" Type="http://schemas.openxmlformats.org/officeDocument/2006/relationships/hyperlink" Target="https://noncataclysmic-limpingly-kaelyn.ngrok-free.dev/inversiones/gn/dnpp_2679204.html" TargetMode="Externa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92528.html" TargetMode="External"/><Relationship Id="rId4" Type="http://schemas.openxmlformats.org/officeDocument/2006/relationships/hyperlink" Target="https://noncataclysmic-limpingly-kaelyn.ngrok-free.dev/inversiones/gn/dnpp_2338101.html" TargetMode="External"/><Relationship Id="rId5" Type="http://schemas.openxmlformats.org/officeDocument/2006/relationships/hyperlink" Target="https://noncataclysmic-limpingly-kaelyn.ngrok-free.dev/inversiones/gn/dnpp_2522559.html" TargetMode="Externa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18863.html" TargetMode="External"/><Relationship Id="rId4" Type="http://schemas.openxmlformats.org/officeDocument/2006/relationships/hyperlink" Target="https://noncataclysmic-limpingly-kaelyn.ngrok-free.dev/inversiones/gn/dnpp_2496961.html" TargetMode="External"/><Relationship Id="rId5" Type="http://schemas.openxmlformats.org/officeDocument/2006/relationships/hyperlink" Target="https://noncataclysmic-limpingly-kaelyn.ngrok-free.dev/inversiones/gn/dnpp_2568244.html" TargetMode="Externa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61749.html" TargetMode="External"/><Relationship Id="rId4" Type="http://schemas.openxmlformats.org/officeDocument/2006/relationships/hyperlink" Target="https://noncataclysmic-limpingly-kaelyn.ngrok-free.dev/inversiones/gn/dnpp_2341075.html" TargetMode="External"/><Relationship Id="rId5" Type="http://schemas.openxmlformats.org/officeDocument/2006/relationships/hyperlink" Target="https://noncataclysmic-limpingly-kaelyn.ngrok-free.dev/inversiones/gn/dnpp_2563780.html" TargetMode="External"/><Relationship Id="rId6" Type="http://schemas.openxmlformats.org/officeDocument/2006/relationships/hyperlink" Target="https://noncataclysmic-limpingly-kaelyn.ngrok-free.dev/inversiones/gn/dnpp_2634437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51011.html" TargetMode="External"/><Relationship Id="rId3" Type="http://schemas.openxmlformats.org/officeDocument/2006/relationships/hyperlink" Target="https://noncataclysmic-limpingly-kaelyn.ngrok-free.dev/inversiones/gn/dnpp_2351030.html" TargetMode="External"/><Relationship Id="rId4" Type="http://schemas.openxmlformats.org/officeDocument/2006/relationships/hyperlink" Target="https://noncataclysmic-limpingly-kaelyn.ngrok-free.dev/inversiones/gn/dnpp_2412616.html" TargetMode="External"/><Relationship Id="rId5" Type="http://schemas.openxmlformats.org/officeDocument/2006/relationships/hyperlink" Target="https://noncataclysmic-limpingly-kaelyn.ngrok-free.dev/inversiones/gn/dnpp_2514935.html" TargetMode="External"/><Relationship Id="rId6" Type="http://schemas.openxmlformats.org/officeDocument/2006/relationships/hyperlink" Target="https://noncataclysmic-limpingly-kaelyn.ngrok-free.dev/inversiones/gn/dnpp_2566720.html" TargetMode="Externa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77215.html" TargetMode="External"/><Relationship Id="rId4" Type="http://schemas.openxmlformats.org/officeDocument/2006/relationships/hyperlink" Target="https://noncataclysmic-limpingly-kaelyn.ngrok-free.dev/inversiones/gn/dnpp_2430662.html" TargetMode="External"/><Relationship Id="rId5" Type="http://schemas.openxmlformats.org/officeDocument/2006/relationships/hyperlink" Target="https://noncataclysmic-limpingly-kaelyn.ngrok-free.dev/inversiones/gn/dnpp_2430668.html" TargetMode="External"/><Relationship Id="rId6" Type="http://schemas.openxmlformats.org/officeDocument/2006/relationships/hyperlink" Target="https://noncataclysmic-limpingly-kaelyn.ngrok-free.dev/inversiones/gn/dnpp_2494358.html" TargetMode="External"/><Relationship Id="rId7" Type="http://schemas.openxmlformats.org/officeDocument/2006/relationships/hyperlink" Target="https://noncataclysmic-limpingly-kaelyn.ngrok-free.dev/inversiones/gn/dnpp_2542233.html" TargetMode="Externa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24502.html" TargetMode="External"/><Relationship Id="rId4" Type="http://schemas.openxmlformats.org/officeDocument/2006/relationships/hyperlink" Target="https://noncataclysmic-limpingly-kaelyn.ngrok-free.dev/inversiones/gn/dnpp_2334239.html" TargetMode="External"/><Relationship Id="rId5" Type="http://schemas.openxmlformats.org/officeDocument/2006/relationships/hyperlink" Target="https://noncataclysmic-limpingly-kaelyn.ngrok-free.dev/inversiones/gn/dnpp_2334774.html" TargetMode="External"/><Relationship Id="rId6" Type="http://schemas.openxmlformats.org/officeDocument/2006/relationships/hyperlink" Target="https://noncataclysmic-limpingly-kaelyn.ngrok-free.dev/inversiones/gn/dnpp_2475425.html" TargetMode="External"/><Relationship Id="rId7" Type="http://schemas.openxmlformats.org/officeDocument/2006/relationships/hyperlink" Target="https://noncataclysmic-limpingly-kaelyn.ngrok-free.dev/inversiones/gn/dnpp_2506148.html" TargetMode="External"/><Relationship Id="rId8" Type="http://schemas.openxmlformats.org/officeDocument/2006/relationships/hyperlink" Target="https://noncataclysmic-limpingly-kaelyn.ngrok-free.dev/inversiones/gn/dnpp_2506161.html" TargetMode="External"/><Relationship Id="rId9" Type="http://schemas.openxmlformats.org/officeDocument/2006/relationships/hyperlink" Target="https://noncataclysmic-limpingly-kaelyn.ngrok-free.dev/inversiones/gn/dnpp_2506166.html" TargetMode="External"/><Relationship Id="rId10" Type="http://schemas.openxmlformats.org/officeDocument/2006/relationships/hyperlink" Target="https://noncataclysmic-limpingly-kaelyn.ngrok-free.dev/inversiones/gn/dnpp_2519694.html" TargetMode="External"/><Relationship Id="rId11" Type="http://schemas.openxmlformats.org/officeDocument/2006/relationships/hyperlink" Target="https://noncataclysmic-limpingly-kaelyn.ngrok-free.dev/inversiones/gn/dnpp_2528448.html" TargetMode="External"/><Relationship Id="rId12" Type="http://schemas.openxmlformats.org/officeDocument/2006/relationships/hyperlink" Target="https://noncataclysmic-limpingly-kaelyn.ngrok-free.dev/inversiones/gn/dnpp_2535063.html" TargetMode="External"/><Relationship Id="rId13" Type="http://schemas.openxmlformats.org/officeDocument/2006/relationships/hyperlink" Target="https://noncataclysmic-limpingly-kaelyn.ngrok-free.dev/inversiones/gn/dnpp_2539823.html" TargetMode="External"/><Relationship Id="rId14" Type="http://schemas.openxmlformats.org/officeDocument/2006/relationships/hyperlink" Target="https://noncataclysmic-limpingly-kaelyn.ngrok-free.dev/inversiones/gn/dnpp_2539828.html" TargetMode="Externa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4925.html" TargetMode="External"/><Relationship Id="rId3" Type="http://schemas.openxmlformats.org/officeDocument/2006/relationships/hyperlink" Target="https://noncataclysmic-limpingly-kaelyn.ngrok-free.dev/inversiones/gn/dnpp_2572238.html" TargetMode="External"/><Relationship Id="rId4" Type="http://schemas.openxmlformats.org/officeDocument/2006/relationships/hyperlink" Target="https://noncataclysmic-limpingly-kaelyn.ngrok-free.dev/inversiones/gn/dnpp_2601793.html" TargetMode="External"/><Relationship Id="rId5" Type="http://schemas.openxmlformats.org/officeDocument/2006/relationships/hyperlink" Target="https://noncataclysmic-limpingly-kaelyn.ngrok-free.dev/inversiones/gn/dnpp_2652522.html" TargetMode="Externa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2947.html" TargetMode="External"/><Relationship Id="rId3" Type="http://schemas.openxmlformats.org/officeDocument/2006/relationships/hyperlink" Target="https://noncataclysmic-limpingly-kaelyn.ngrok-free.dev/inversiones/gn/dnpp_2503097.html" TargetMode="External"/><Relationship Id="rId4" Type="http://schemas.openxmlformats.org/officeDocument/2006/relationships/hyperlink" Target="https://noncataclysmic-limpingly-kaelyn.ngrok-free.dev/inversiones/gn/dnpp_2549955.html" TargetMode="Externa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50773.html" TargetMode="External"/><Relationship Id="rId4" Type="http://schemas.openxmlformats.org/officeDocument/2006/relationships/hyperlink" Target="https://noncataclysmic-limpingly-kaelyn.ngrok-free.dev/inversiones/gn/dnpp_2350793.html" TargetMode="External"/><Relationship Id="rId5" Type="http://schemas.openxmlformats.org/officeDocument/2006/relationships/hyperlink" Target="https://noncataclysmic-limpingly-kaelyn.ngrok-free.dev/inversiones/gn/dnpp_2430652.html" TargetMode="External"/><Relationship Id="rId6" Type="http://schemas.openxmlformats.org/officeDocument/2006/relationships/hyperlink" Target="https://noncataclysmic-limpingly-kaelyn.ngrok-free.dev/inversiones/gn/dnpp_2434091.html" TargetMode="External"/><Relationship Id="rId7" Type="http://schemas.openxmlformats.org/officeDocument/2006/relationships/hyperlink" Target="https://noncataclysmic-limpingly-kaelyn.ngrok-free.dev/inversiones/gn/dnpp_2454970.html" TargetMode="Externa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557911.html" TargetMode="External"/><Relationship Id="rId4" Type="http://schemas.openxmlformats.org/officeDocument/2006/relationships/hyperlink" Target="https://noncataclysmic-limpingly-kaelyn.ngrok-free.dev/inversiones/gn/dnpp_2603671.html" TargetMode="External"/><Relationship Id="rId5" Type="http://schemas.openxmlformats.org/officeDocument/2006/relationships/hyperlink" Target="https://noncataclysmic-limpingly-kaelyn.ngrok-free.dev/inversiones/gn/dnpp_2603674.html" TargetMode="External"/><Relationship Id="rId6" Type="http://schemas.openxmlformats.org/officeDocument/2006/relationships/hyperlink" Target="https://noncataclysmic-limpingly-kaelyn.ngrok-free.dev/inversiones/gn/dnpp_2615867.html" TargetMode="External"/><Relationship Id="rId7" Type="http://schemas.openxmlformats.org/officeDocument/2006/relationships/hyperlink" Target="https://noncataclysmic-limpingly-kaelyn.ngrok-free.dev/inversiones/gn/dnpp_2668828.html" TargetMode="Externa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1744.html" TargetMode="External"/><Relationship Id="rId3" Type="http://schemas.openxmlformats.org/officeDocument/2006/relationships/hyperlink" Target="https://noncataclysmic-limpingly-kaelyn.ngrok-free.dev/inversiones/gn/dnpp_2597933.html" TargetMode="Externa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429909&amp;tipo=2" TargetMode="External"/><Relationship Id="rId3" Type="http://schemas.openxmlformats.org/officeDocument/2006/relationships/hyperlink" Target="https://noncataclysmic-limpingly-kaelyn.ngrok-free.dev/inversiones/gn/dnpp_2588119.html" TargetMode="External"/><Relationship Id="rId4" Type="http://schemas.openxmlformats.org/officeDocument/2006/relationships/hyperlink" Target="https://noncataclysmic-limpingly-kaelyn.ngrok-free.dev/inversiones/gn/dnpp_2624500.html" TargetMode="External"/><Relationship Id="rId5" Type="http://schemas.openxmlformats.org/officeDocument/2006/relationships/hyperlink" Target="https://noncataclysmic-limpingly-kaelyn.ngrok-free.dev/inversiones/gn/dnpp_2171359.html" TargetMode="External"/><Relationship Id="rId6" Type="http://schemas.openxmlformats.org/officeDocument/2006/relationships/hyperlink" Target="https://noncataclysmic-limpingly-kaelyn.ngrok-free.dev/inversiones/gn/dnpp_2001621.html" TargetMode="External"/><Relationship Id="rId7" Type="http://schemas.openxmlformats.org/officeDocument/2006/relationships/hyperlink" Target="https://noncataclysmic-limpingly-kaelyn.ngrok-free.dev/inversiones/gn/dnpp_2046147.html" TargetMode="External"/><Relationship Id="rId8" Type="http://schemas.openxmlformats.org/officeDocument/2006/relationships/hyperlink" Target="https://noncataclysmic-limpingly-kaelyn.ngrok-free.dev/inversiones/gn/dnpp_2088742.html" TargetMode="External"/><Relationship Id="rId9" Type="http://schemas.openxmlformats.org/officeDocument/2006/relationships/hyperlink" Target="https://noncataclysmic-limpingly-kaelyn.ngrok-free.dev/inversiones/gn/dnpp_2089915.html" TargetMode="External"/><Relationship Id="rId10" Type="http://schemas.openxmlformats.org/officeDocument/2006/relationships/hyperlink" Target="https://noncataclysmic-limpingly-kaelyn.ngrok-free.dev/inversiones/gn/dnpp_2089917.html" TargetMode="External"/><Relationship Id="rId11" Type="http://schemas.openxmlformats.org/officeDocument/2006/relationships/hyperlink" Target="https://noncataclysmic-limpingly-kaelyn.ngrok-free.dev/inversiones/gn/dnpp_2089918.html" TargetMode="Externa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13956.html" TargetMode="External"/><Relationship Id="rId3" Type="http://schemas.openxmlformats.org/officeDocument/2006/relationships/hyperlink" Target="https://noncataclysmic-limpingly-kaelyn.ngrok-free.dev/inversiones/gn/dnpp_2113989.html" TargetMode="External"/><Relationship Id="rId4" Type="http://schemas.openxmlformats.org/officeDocument/2006/relationships/hyperlink" Target="https://noncataclysmic-limpingly-kaelyn.ngrok-free.dev/inversiones/gn/dnpp_2113990.html" TargetMode="External"/><Relationship Id="rId5" Type="http://schemas.openxmlformats.org/officeDocument/2006/relationships/hyperlink" Target="https://noncataclysmic-limpingly-kaelyn.ngrok-free.dev/inversiones/gn/dnpp_2129770.html" TargetMode="External"/><Relationship Id="rId6" Type="http://schemas.openxmlformats.org/officeDocument/2006/relationships/hyperlink" Target="https://noncataclysmic-limpingly-kaelyn.ngrok-free.dev/inversiones/gn/dnpp_2131084.html" TargetMode="External"/><Relationship Id="rId7" Type="http://schemas.openxmlformats.org/officeDocument/2006/relationships/hyperlink" Target="https://noncataclysmic-limpingly-kaelyn.ngrok-free.dev/inversiones/gn/dnpp_2131098.html" TargetMode="External"/><Relationship Id="rId8" Type="http://schemas.openxmlformats.org/officeDocument/2006/relationships/hyperlink" Target="https://noncataclysmic-limpingly-kaelyn.ngrok-free.dev/inversiones/gn/dnpp_2131102.html" TargetMode="External"/><Relationship Id="rId9" Type="http://schemas.openxmlformats.org/officeDocument/2006/relationships/hyperlink" Target="https://noncataclysmic-limpingly-kaelyn.ngrok-free.dev/inversiones/gn/dnpp_2131105.html" TargetMode="External"/><Relationship Id="rId10" Type="http://schemas.openxmlformats.org/officeDocument/2006/relationships/hyperlink" Target="https://noncataclysmic-limpingly-kaelyn.ngrok-free.dev/inversiones/gn/dnpp_2131107.html" TargetMode="External"/><Relationship Id="rId11" Type="http://schemas.openxmlformats.org/officeDocument/2006/relationships/hyperlink" Target="https://noncataclysmic-limpingly-kaelyn.ngrok-free.dev/inversiones/gn/dnpp_2131113.html" TargetMode="External"/><Relationship Id="rId12" Type="http://schemas.openxmlformats.org/officeDocument/2006/relationships/hyperlink" Target="https://noncataclysmic-limpingly-kaelyn.ngrok-free.dev/inversiones/gn/dnpp_2131115.html" TargetMode="External"/><Relationship Id="rId13" Type="http://schemas.openxmlformats.org/officeDocument/2006/relationships/hyperlink" Target="https://noncataclysmic-limpingly-kaelyn.ngrok-free.dev/inversiones/gn/dnpp_2131125.html" TargetMode="External"/><Relationship Id="rId14" Type="http://schemas.openxmlformats.org/officeDocument/2006/relationships/hyperlink" Target="https://noncataclysmic-limpingly-kaelyn.ngrok-free.dev/inversiones/gn/dnpp_2131132.html" TargetMode="External"/><Relationship Id="rId15" Type="http://schemas.openxmlformats.org/officeDocument/2006/relationships/hyperlink" Target="https://noncataclysmic-limpingly-kaelyn.ngrok-free.dev/inversiones/gn/dnpp_2131134.html" TargetMode="External"/><Relationship Id="rId16" Type="http://schemas.openxmlformats.org/officeDocument/2006/relationships/hyperlink" Target="https://noncataclysmic-limpingly-kaelyn.ngrok-free.dev/inversiones/gn/dnpp_2131573.html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31585.html" TargetMode="External"/><Relationship Id="rId3" Type="http://schemas.openxmlformats.org/officeDocument/2006/relationships/hyperlink" Target="https://noncataclysmic-limpingly-kaelyn.ngrok-free.dev/inversiones/gn/dnpp_2131587.html" TargetMode="External"/><Relationship Id="rId4" Type="http://schemas.openxmlformats.org/officeDocument/2006/relationships/hyperlink" Target="https://noncataclysmic-limpingly-kaelyn.ngrok-free.dev/inversiones/gn/dnpp_2131588.html" TargetMode="External"/><Relationship Id="rId5" Type="http://schemas.openxmlformats.org/officeDocument/2006/relationships/hyperlink" Target="https://noncataclysmic-limpingly-kaelyn.ngrok-free.dev/inversiones/gn/dnpp_2131602.html" TargetMode="External"/><Relationship Id="rId6" Type="http://schemas.openxmlformats.org/officeDocument/2006/relationships/hyperlink" Target="https://noncataclysmic-limpingly-kaelyn.ngrok-free.dev/inversiones/gn/dnpp_2131603.html" TargetMode="External"/><Relationship Id="rId7" Type="http://schemas.openxmlformats.org/officeDocument/2006/relationships/hyperlink" Target="https://noncataclysmic-limpingly-kaelyn.ngrok-free.dev/inversiones/gn/dnpp_2131605.html" TargetMode="External"/><Relationship Id="rId8" Type="http://schemas.openxmlformats.org/officeDocument/2006/relationships/hyperlink" Target="https://noncataclysmic-limpingly-kaelyn.ngrok-free.dev/inversiones/gn/dnpp_2131608.html" TargetMode="External"/><Relationship Id="rId9" Type="http://schemas.openxmlformats.org/officeDocument/2006/relationships/hyperlink" Target="https://noncataclysmic-limpingly-kaelyn.ngrok-free.dev/inversiones/gn/dnpp_2131610.html" TargetMode="External"/><Relationship Id="rId10" Type="http://schemas.openxmlformats.org/officeDocument/2006/relationships/hyperlink" Target="https://noncataclysmic-limpingly-kaelyn.ngrok-free.dev/inversiones/gn/dnpp_2131614.html" TargetMode="External"/><Relationship Id="rId11" Type="http://schemas.openxmlformats.org/officeDocument/2006/relationships/hyperlink" Target="https://noncataclysmic-limpingly-kaelyn.ngrok-free.dev/inversiones/gn/dnpp_2131616.html" TargetMode="External"/><Relationship Id="rId12" Type="http://schemas.openxmlformats.org/officeDocument/2006/relationships/hyperlink" Target="https://noncataclysmic-limpingly-kaelyn.ngrok-free.dev/inversiones/gn/dnpp_2131619.html" TargetMode="External"/><Relationship Id="rId13" Type="http://schemas.openxmlformats.org/officeDocument/2006/relationships/hyperlink" Target="https://noncataclysmic-limpingly-kaelyn.ngrok-free.dev/inversiones/gn/dnpp_2131620.html" TargetMode="External"/><Relationship Id="rId14" Type="http://schemas.openxmlformats.org/officeDocument/2006/relationships/hyperlink" Target="https://noncataclysmic-limpingly-kaelyn.ngrok-free.dev/inversiones/gn/dnpp_2131626.html" TargetMode="External"/><Relationship Id="rId15" Type="http://schemas.openxmlformats.org/officeDocument/2006/relationships/hyperlink" Target="https://noncataclysmic-limpingly-kaelyn.ngrok-free.dev/inversiones/gn/dnpp_2131632.html" TargetMode="External"/><Relationship Id="rId16" Type="http://schemas.openxmlformats.org/officeDocument/2006/relationships/hyperlink" Target="https://noncataclysmic-limpingly-kaelyn.ngrok-free.dev/inversiones/gn/dnpp_2134829.html" TargetMode="Externa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35206.html" TargetMode="External"/><Relationship Id="rId3" Type="http://schemas.openxmlformats.org/officeDocument/2006/relationships/hyperlink" Target="https://noncataclysmic-limpingly-kaelyn.ngrok-free.dev/inversiones/gn/dnpp_2145205.html" TargetMode="External"/><Relationship Id="rId4" Type="http://schemas.openxmlformats.org/officeDocument/2006/relationships/hyperlink" Target="https://noncataclysmic-limpingly-kaelyn.ngrok-free.dev/inversiones/gn/dnpp_2155697.html" TargetMode="External"/><Relationship Id="rId5" Type="http://schemas.openxmlformats.org/officeDocument/2006/relationships/hyperlink" Target="https://noncataclysmic-limpingly-kaelyn.ngrok-free.dev/inversiones/gn/dnpp_2160303.html" TargetMode="External"/><Relationship Id="rId6" Type="http://schemas.openxmlformats.org/officeDocument/2006/relationships/hyperlink" Target="https://noncataclysmic-limpingly-kaelyn.ngrok-free.dev/inversiones/gn/dnpp_2166959.html" TargetMode="External"/><Relationship Id="rId7" Type="http://schemas.openxmlformats.org/officeDocument/2006/relationships/hyperlink" Target="https://noncataclysmic-limpingly-kaelyn.ngrok-free.dev/inversiones/gn/dnpp_2173670.html" TargetMode="External"/><Relationship Id="rId8" Type="http://schemas.openxmlformats.org/officeDocument/2006/relationships/hyperlink" Target="https://noncataclysmic-limpingly-kaelyn.ngrok-free.dev/inversiones/gn/dnpp_2176239.html" TargetMode="External"/><Relationship Id="rId9" Type="http://schemas.openxmlformats.org/officeDocument/2006/relationships/hyperlink" Target="https://noncataclysmic-limpingly-kaelyn.ngrok-free.dev/inversiones/gn/dnpp_2188331.html" TargetMode="External"/><Relationship Id="rId10" Type="http://schemas.openxmlformats.org/officeDocument/2006/relationships/hyperlink" Target="https://noncataclysmic-limpingly-kaelyn.ngrok-free.dev/inversiones/gn/dnpp_2194840.html" TargetMode="External"/><Relationship Id="rId11" Type="http://schemas.openxmlformats.org/officeDocument/2006/relationships/hyperlink" Target="https://noncataclysmic-limpingly-kaelyn.ngrok-free.dev/inversiones/gn/dnpp_2195264.html" TargetMode="External"/><Relationship Id="rId12" Type="http://schemas.openxmlformats.org/officeDocument/2006/relationships/hyperlink" Target="https://noncataclysmic-limpingly-kaelyn.ngrok-free.dev/inversiones/gn/dnpp_2201527.html" TargetMode="External"/><Relationship Id="rId13" Type="http://schemas.openxmlformats.org/officeDocument/2006/relationships/hyperlink" Target="https://noncataclysmic-limpingly-kaelyn.ngrok-free.dev/inversiones/gn/dnpp_2233800.html" TargetMode="External"/><Relationship Id="rId14" Type="http://schemas.openxmlformats.org/officeDocument/2006/relationships/hyperlink" Target="https://noncataclysmic-limpingly-kaelyn.ngrok-free.dev/inversiones/gn/dnpp_2233960.html" TargetMode="External"/><Relationship Id="rId15" Type="http://schemas.openxmlformats.org/officeDocument/2006/relationships/hyperlink" Target="https://noncataclysmic-limpingly-kaelyn.ngrok-free.dev/inversiones/gn/dnpp_2234412.html" TargetMode="External"/><Relationship Id="rId16" Type="http://schemas.openxmlformats.org/officeDocument/2006/relationships/hyperlink" Target="https://noncataclysmic-limpingly-kaelyn.ngrok-free.dev/inversiones/gn/dnpp_2234729.html" TargetMode="Externa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4735.html" TargetMode="External"/><Relationship Id="rId3" Type="http://schemas.openxmlformats.org/officeDocument/2006/relationships/hyperlink" Target="https://noncataclysmic-limpingly-kaelyn.ngrok-free.dev/inversiones/gn/dnpp_2234906.html" TargetMode="External"/><Relationship Id="rId4" Type="http://schemas.openxmlformats.org/officeDocument/2006/relationships/hyperlink" Target="https://noncataclysmic-limpingly-kaelyn.ngrok-free.dev/inversiones/gn/dnpp_2250130.html" TargetMode="External"/><Relationship Id="rId5" Type="http://schemas.openxmlformats.org/officeDocument/2006/relationships/hyperlink" Target="https://noncataclysmic-limpingly-kaelyn.ngrok-free.dev/inversiones/gn/dnpp_2251887.html" TargetMode="External"/><Relationship Id="rId6" Type="http://schemas.openxmlformats.org/officeDocument/2006/relationships/hyperlink" Target="https://noncataclysmic-limpingly-kaelyn.ngrok-free.dev/inversiones/gn/dnpp_2282293.html" TargetMode="External"/><Relationship Id="rId7" Type="http://schemas.openxmlformats.org/officeDocument/2006/relationships/hyperlink" Target="https://noncataclysmic-limpingly-kaelyn.ngrok-free.dev/inversiones/gn/dnpp_2285648.html" TargetMode="External"/><Relationship Id="rId8" Type="http://schemas.openxmlformats.org/officeDocument/2006/relationships/hyperlink" Target="https://noncataclysmic-limpingly-kaelyn.ngrok-free.dev/inversiones/gn/dnpp_2291816.html" TargetMode="External"/><Relationship Id="rId9" Type="http://schemas.openxmlformats.org/officeDocument/2006/relationships/hyperlink" Target="https://noncataclysmic-limpingly-kaelyn.ngrok-free.dev/inversiones/gn/dnpp_2311453.html" TargetMode="External"/><Relationship Id="rId10" Type="http://schemas.openxmlformats.org/officeDocument/2006/relationships/hyperlink" Target="https://noncataclysmic-limpingly-kaelyn.ngrok-free.dev/inversiones/gn/dnpp_2313135.html" TargetMode="External"/><Relationship Id="rId11" Type="http://schemas.openxmlformats.org/officeDocument/2006/relationships/hyperlink" Target="https://noncataclysmic-limpingly-kaelyn.ngrok-free.dev/inversiones/gn/dnpp_2318007.html" TargetMode="External"/><Relationship Id="rId12" Type="http://schemas.openxmlformats.org/officeDocument/2006/relationships/hyperlink" Target="https://noncataclysmic-limpingly-kaelyn.ngrok-free.dev/inversiones/gn/dnpp_2323910.html" TargetMode="External"/><Relationship Id="rId13" Type="http://schemas.openxmlformats.org/officeDocument/2006/relationships/hyperlink" Target="https://noncataclysmic-limpingly-kaelyn.ngrok-free.dev/inversiones/gn/dnpp_2327213.html" TargetMode="External"/><Relationship Id="rId14" Type="http://schemas.openxmlformats.org/officeDocument/2006/relationships/hyperlink" Target="https://noncataclysmic-limpingly-kaelyn.ngrok-free.dev/inversiones/gn/dnpp_2330464.html" TargetMode="External"/><Relationship Id="rId15" Type="http://schemas.openxmlformats.org/officeDocument/2006/relationships/hyperlink" Target="https://noncataclysmic-limpingly-kaelyn.ngrok-free.dev/inversiones/gn/dnpp_2331588.html" TargetMode="External"/><Relationship Id="rId16" Type="http://schemas.openxmlformats.org/officeDocument/2006/relationships/hyperlink" Target="https://noncataclysmic-limpingly-kaelyn.ngrok-free.dev/inversiones/gn/dnpp_2341090.html" TargetMode="Externa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59290.html" TargetMode="External"/><Relationship Id="rId3" Type="http://schemas.openxmlformats.org/officeDocument/2006/relationships/hyperlink" Target="https://noncataclysmic-limpingly-kaelyn.ngrok-free.dev/inversiones/gn/dnpp_2381345.html" TargetMode="External"/><Relationship Id="rId4" Type="http://schemas.openxmlformats.org/officeDocument/2006/relationships/hyperlink" Target="https://noncataclysmic-limpingly-kaelyn.ngrok-free.dev/inversiones/gn/dnpp_2382929.html" TargetMode="External"/><Relationship Id="rId5" Type="http://schemas.openxmlformats.org/officeDocument/2006/relationships/hyperlink" Target="https://noncataclysmic-limpingly-kaelyn.ngrok-free.dev/inversiones/gn/dnpp_2428546.html" TargetMode="External"/><Relationship Id="rId6" Type="http://schemas.openxmlformats.org/officeDocument/2006/relationships/hyperlink" Target="https://noncataclysmic-limpingly-kaelyn.ngrok-free.dev/inversiones/gn/dnpp_2428583.html" TargetMode="External"/><Relationship Id="rId7" Type="http://schemas.openxmlformats.org/officeDocument/2006/relationships/hyperlink" Target="https://noncataclysmic-limpingly-kaelyn.ngrok-free.dev/inversiones/gn/dnpp_2428605.html" TargetMode="External"/><Relationship Id="rId8" Type="http://schemas.openxmlformats.org/officeDocument/2006/relationships/hyperlink" Target="https://noncataclysmic-limpingly-kaelyn.ngrok-free.dev/inversiones/gn/dnpp_2428610.html" TargetMode="External"/><Relationship Id="rId9" Type="http://schemas.openxmlformats.org/officeDocument/2006/relationships/hyperlink" Target="https://noncataclysmic-limpingly-kaelyn.ngrok-free.dev/inversiones/gn/dnpp_2428619.html" TargetMode="External"/><Relationship Id="rId10" Type="http://schemas.openxmlformats.org/officeDocument/2006/relationships/hyperlink" Target="https://noncataclysmic-limpingly-kaelyn.ngrok-free.dev/inversiones/gn/dnpp_2428643.html" TargetMode="External"/><Relationship Id="rId11" Type="http://schemas.openxmlformats.org/officeDocument/2006/relationships/hyperlink" Target="https://noncataclysmic-limpingly-kaelyn.ngrok-free.dev/inversiones/gn/dnpp_2428655.html" TargetMode="External"/><Relationship Id="rId12" Type="http://schemas.openxmlformats.org/officeDocument/2006/relationships/hyperlink" Target="https://noncataclysmic-limpingly-kaelyn.ngrok-free.dev/inversiones/gn/dnpp_2428665.html" TargetMode="External"/><Relationship Id="rId13" Type="http://schemas.openxmlformats.org/officeDocument/2006/relationships/hyperlink" Target="https://noncataclysmic-limpingly-kaelyn.ngrok-free.dev/inversiones/gn/dnpp_2428666.html" TargetMode="External"/><Relationship Id="rId14" Type="http://schemas.openxmlformats.org/officeDocument/2006/relationships/hyperlink" Target="https://noncataclysmic-limpingly-kaelyn.ngrok-free.dev/inversiones/gn/dnpp_2428667.html" TargetMode="External"/><Relationship Id="rId15" Type="http://schemas.openxmlformats.org/officeDocument/2006/relationships/hyperlink" Target="https://noncataclysmic-limpingly-kaelyn.ngrok-free.dev/inversiones/gn/dnpp_2428682.html" TargetMode="External"/><Relationship Id="rId16" Type="http://schemas.openxmlformats.org/officeDocument/2006/relationships/hyperlink" Target="https://noncataclysmic-limpingly-kaelyn.ngrok-free.dev/inversiones/gn/dnpp_2428683.html" TargetMode="Externa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28684.html" TargetMode="External"/><Relationship Id="rId3" Type="http://schemas.openxmlformats.org/officeDocument/2006/relationships/hyperlink" Target="https://noncataclysmic-limpingly-kaelyn.ngrok-free.dev/inversiones/gn/dnpp_2428691.html" TargetMode="External"/><Relationship Id="rId4" Type="http://schemas.openxmlformats.org/officeDocument/2006/relationships/hyperlink" Target="https://noncataclysmic-limpingly-kaelyn.ngrok-free.dev/inversiones/gn/dnpp_2428695.html" TargetMode="External"/><Relationship Id="rId5" Type="http://schemas.openxmlformats.org/officeDocument/2006/relationships/hyperlink" Target="https://noncataclysmic-limpingly-kaelyn.ngrok-free.dev/inversiones/gn/dnpp_2428715.html" TargetMode="External"/><Relationship Id="rId6" Type="http://schemas.openxmlformats.org/officeDocument/2006/relationships/hyperlink" Target="https://noncataclysmic-limpingly-kaelyn.ngrok-free.dev/inversiones/gn/dnpp_2428718.html" TargetMode="External"/><Relationship Id="rId7" Type="http://schemas.openxmlformats.org/officeDocument/2006/relationships/hyperlink" Target="https://noncataclysmic-limpingly-kaelyn.ngrok-free.dev/inversiones/gn/dnpp_2428738.html" TargetMode="External"/><Relationship Id="rId8" Type="http://schemas.openxmlformats.org/officeDocument/2006/relationships/hyperlink" Target="https://noncataclysmic-limpingly-kaelyn.ngrok-free.dev/inversiones/gn/dnpp_2428742.html" TargetMode="External"/><Relationship Id="rId9" Type="http://schemas.openxmlformats.org/officeDocument/2006/relationships/hyperlink" Target="https://noncataclysmic-limpingly-kaelyn.ngrok-free.dev/inversiones/gn/dnpp_2428748.html" TargetMode="External"/><Relationship Id="rId10" Type="http://schemas.openxmlformats.org/officeDocument/2006/relationships/hyperlink" Target="https://noncataclysmic-limpingly-kaelyn.ngrok-free.dev/inversiones/gn/dnpp_2428753.html" TargetMode="External"/><Relationship Id="rId11" Type="http://schemas.openxmlformats.org/officeDocument/2006/relationships/hyperlink" Target="https://noncataclysmic-limpingly-kaelyn.ngrok-free.dev/inversiones/gn/dnpp_2428770.html" TargetMode="External"/><Relationship Id="rId12" Type="http://schemas.openxmlformats.org/officeDocument/2006/relationships/hyperlink" Target="https://noncataclysmic-limpingly-kaelyn.ngrok-free.dev/inversiones/gn/dnpp_2428774.html" TargetMode="External"/><Relationship Id="rId13" Type="http://schemas.openxmlformats.org/officeDocument/2006/relationships/hyperlink" Target="https://noncataclysmic-limpingly-kaelyn.ngrok-free.dev/inversiones/gn/dnpp_2431406.html" TargetMode="External"/><Relationship Id="rId14" Type="http://schemas.openxmlformats.org/officeDocument/2006/relationships/hyperlink" Target="https://noncataclysmic-limpingly-kaelyn.ngrok-free.dev/inversiones/gn/dnpp_2431480.html" TargetMode="External"/><Relationship Id="rId15" Type="http://schemas.openxmlformats.org/officeDocument/2006/relationships/hyperlink" Target="https://noncataclysmic-limpingly-kaelyn.ngrok-free.dev/inversiones/gn/dnpp_2433665.html" TargetMode="External"/><Relationship Id="rId16" Type="http://schemas.openxmlformats.org/officeDocument/2006/relationships/hyperlink" Target="https://noncataclysmic-limpingly-kaelyn.ngrok-free.dev/inversiones/gn/dnpp_2433671.html" TargetMode="Externa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3674.html" TargetMode="External"/><Relationship Id="rId3" Type="http://schemas.openxmlformats.org/officeDocument/2006/relationships/hyperlink" Target="https://noncataclysmic-limpingly-kaelyn.ngrok-free.dev/inversiones/gn/dnpp_2433699.html" TargetMode="External"/><Relationship Id="rId4" Type="http://schemas.openxmlformats.org/officeDocument/2006/relationships/hyperlink" Target="https://noncataclysmic-limpingly-kaelyn.ngrok-free.dev/inversiones/gn/dnpp_2433704.html" TargetMode="External"/><Relationship Id="rId5" Type="http://schemas.openxmlformats.org/officeDocument/2006/relationships/hyperlink" Target="https://noncataclysmic-limpingly-kaelyn.ngrok-free.dev/inversiones/gn/dnpp_2433705.html" TargetMode="External"/><Relationship Id="rId6" Type="http://schemas.openxmlformats.org/officeDocument/2006/relationships/hyperlink" Target="https://noncataclysmic-limpingly-kaelyn.ngrok-free.dev/inversiones/gn/dnpp_2433727.html" TargetMode="External"/><Relationship Id="rId7" Type="http://schemas.openxmlformats.org/officeDocument/2006/relationships/hyperlink" Target="https://noncataclysmic-limpingly-kaelyn.ngrok-free.dev/inversiones/gn/dnpp_2433745.html" TargetMode="External"/><Relationship Id="rId8" Type="http://schemas.openxmlformats.org/officeDocument/2006/relationships/hyperlink" Target="https://noncataclysmic-limpingly-kaelyn.ngrok-free.dev/inversiones/gn/dnpp_2433750.html" TargetMode="External"/><Relationship Id="rId9" Type="http://schemas.openxmlformats.org/officeDocument/2006/relationships/hyperlink" Target="https://noncataclysmic-limpingly-kaelyn.ngrok-free.dev/inversiones/gn/dnpp_2433795.html" TargetMode="External"/><Relationship Id="rId10" Type="http://schemas.openxmlformats.org/officeDocument/2006/relationships/hyperlink" Target="https://noncataclysmic-limpingly-kaelyn.ngrok-free.dev/inversiones/gn/dnpp_2433796.html" TargetMode="External"/><Relationship Id="rId11" Type="http://schemas.openxmlformats.org/officeDocument/2006/relationships/hyperlink" Target="https://noncataclysmic-limpingly-kaelyn.ngrok-free.dev/inversiones/gn/dnpp_2433799.html" TargetMode="External"/><Relationship Id="rId12" Type="http://schemas.openxmlformats.org/officeDocument/2006/relationships/hyperlink" Target="https://noncataclysmic-limpingly-kaelyn.ngrok-free.dev/inversiones/gn/dnpp_2433805.html" TargetMode="External"/><Relationship Id="rId13" Type="http://schemas.openxmlformats.org/officeDocument/2006/relationships/hyperlink" Target="https://noncataclysmic-limpingly-kaelyn.ngrok-free.dev/inversiones/gn/dnpp_2433808.html" TargetMode="External"/><Relationship Id="rId14" Type="http://schemas.openxmlformats.org/officeDocument/2006/relationships/hyperlink" Target="https://noncataclysmic-limpingly-kaelyn.ngrok-free.dev/inversiones/gn/dnpp_2433840.html" TargetMode="External"/><Relationship Id="rId15" Type="http://schemas.openxmlformats.org/officeDocument/2006/relationships/hyperlink" Target="https://noncataclysmic-limpingly-kaelyn.ngrok-free.dev/inversiones/gn/dnpp_2433888.html" TargetMode="External"/><Relationship Id="rId16" Type="http://schemas.openxmlformats.org/officeDocument/2006/relationships/hyperlink" Target="https://noncataclysmic-limpingly-kaelyn.ngrok-free.dev/inversiones/gn/dnpp_2433890.html" TargetMode="Externa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3895.html" TargetMode="External"/><Relationship Id="rId3" Type="http://schemas.openxmlformats.org/officeDocument/2006/relationships/hyperlink" Target="https://noncataclysmic-limpingly-kaelyn.ngrok-free.dev/inversiones/gn/dnpp_2433896.html" TargetMode="External"/><Relationship Id="rId4" Type="http://schemas.openxmlformats.org/officeDocument/2006/relationships/hyperlink" Target="https://noncataclysmic-limpingly-kaelyn.ngrok-free.dev/inversiones/gn/dnpp_2433905.html" TargetMode="External"/><Relationship Id="rId5" Type="http://schemas.openxmlformats.org/officeDocument/2006/relationships/hyperlink" Target="https://noncataclysmic-limpingly-kaelyn.ngrok-free.dev/inversiones/gn/dnpp_2433910.html" TargetMode="External"/><Relationship Id="rId6" Type="http://schemas.openxmlformats.org/officeDocument/2006/relationships/hyperlink" Target="https://noncataclysmic-limpingly-kaelyn.ngrok-free.dev/inversiones/gn/dnpp_2433920.html" TargetMode="External"/><Relationship Id="rId7" Type="http://schemas.openxmlformats.org/officeDocument/2006/relationships/hyperlink" Target="https://noncataclysmic-limpingly-kaelyn.ngrok-free.dev/inversiones/gn/dnpp_2433937.html" TargetMode="External"/><Relationship Id="rId8" Type="http://schemas.openxmlformats.org/officeDocument/2006/relationships/hyperlink" Target="https://noncataclysmic-limpingly-kaelyn.ngrok-free.dev/inversiones/gn/dnpp_2433950.html" TargetMode="External"/><Relationship Id="rId9" Type="http://schemas.openxmlformats.org/officeDocument/2006/relationships/hyperlink" Target="https://noncataclysmic-limpingly-kaelyn.ngrok-free.dev/inversiones/gn/dnpp_2433990.html" TargetMode="External"/><Relationship Id="rId10" Type="http://schemas.openxmlformats.org/officeDocument/2006/relationships/hyperlink" Target="https://noncataclysmic-limpingly-kaelyn.ngrok-free.dev/inversiones/gn/dnpp_2434006.html" TargetMode="External"/><Relationship Id="rId11" Type="http://schemas.openxmlformats.org/officeDocument/2006/relationships/hyperlink" Target="https://noncataclysmic-limpingly-kaelyn.ngrok-free.dev/inversiones/gn/dnpp_2434007.html" TargetMode="External"/><Relationship Id="rId12" Type="http://schemas.openxmlformats.org/officeDocument/2006/relationships/hyperlink" Target="https://noncataclysmic-limpingly-kaelyn.ngrok-free.dev/inversiones/gn/dnpp_2434010.html" TargetMode="External"/><Relationship Id="rId13" Type="http://schemas.openxmlformats.org/officeDocument/2006/relationships/hyperlink" Target="https://noncataclysmic-limpingly-kaelyn.ngrok-free.dev/inversiones/gn/dnpp_2434014.html" TargetMode="External"/><Relationship Id="rId14" Type="http://schemas.openxmlformats.org/officeDocument/2006/relationships/hyperlink" Target="https://noncataclysmic-limpingly-kaelyn.ngrok-free.dev/inversiones/gn/dnpp_2434018.html" TargetMode="External"/><Relationship Id="rId15" Type="http://schemas.openxmlformats.org/officeDocument/2006/relationships/hyperlink" Target="https://noncataclysmic-limpingly-kaelyn.ngrok-free.dev/inversiones/gn/dnpp_2434028.html" TargetMode="External"/><Relationship Id="rId16" Type="http://schemas.openxmlformats.org/officeDocument/2006/relationships/hyperlink" Target="https://noncataclysmic-limpingly-kaelyn.ngrok-free.dev/inversiones/gn/dnpp_2434029.html" TargetMode="Externa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4034.html" TargetMode="External"/><Relationship Id="rId3" Type="http://schemas.openxmlformats.org/officeDocument/2006/relationships/hyperlink" Target="https://noncataclysmic-limpingly-kaelyn.ngrok-free.dev/inversiones/gn/dnpp_2434040.html" TargetMode="External"/><Relationship Id="rId4" Type="http://schemas.openxmlformats.org/officeDocument/2006/relationships/hyperlink" Target="https://noncataclysmic-limpingly-kaelyn.ngrok-free.dev/inversiones/gn/dnpp_2434043.html" TargetMode="External"/><Relationship Id="rId5" Type="http://schemas.openxmlformats.org/officeDocument/2006/relationships/hyperlink" Target="https://noncataclysmic-limpingly-kaelyn.ngrok-free.dev/inversiones/gn/dnpp_2434045.html" TargetMode="External"/><Relationship Id="rId6" Type="http://schemas.openxmlformats.org/officeDocument/2006/relationships/hyperlink" Target="https://noncataclysmic-limpingly-kaelyn.ngrok-free.dev/inversiones/gn/dnpp_2439598.html" TargetMode="External"/><Relationship Id="rId7" Type="http://schemas.openxmlformats.org/officeDocument/2006/relationships/hyperlink" Target="https://noncataclysmic-limpingly-kaelyn.ngrok-free.dev/inversiones/gn/dnpp_2439601.html" TargetMode="External"/><Relationship Id="rId8" Type="http://schemas.openxmlformats.org/officeDocument/2006/relationships/hyperlink" Target="https://ofi5.mef.gob.pe/ssi/Ssi/Index?codigo=2439605&amp;tipo=2" TargetMode="External"/><Relationship Id="rId9" Type="http://schemas.openxmlformats.org/officeDocument/2006/relationships/hyperlink" Target="https://noncataclysmic-limpingly-kaelyn.ngrok-free.dev/inversiones/gn/dnpp_2439621.html" TargetMode="External"/><Relationship Id="rId10" Type="http://schemas.openxmlformats.org/officeDocument/2006/relationships/hyperlink" Target="https://noncataclysmic-limpingly-kaelyn.ngrok-free.dev/inversiones/gn/dnpp_2439625.html" TargetMode="External"/><Relationship Id="rId11" Type="http://schemas.openxmlformats.org/officeDocument/2006/relationships/hyperlink" Target="https://noncataclysmic-limpingly-kaelyn.ngrok-free.dev/inversiones/gn/dnpp_2439635.html" TargetMode="External"/><Relationship Id="rId12" Type="http://schemas.openxmlformats.org/officeDocument/2006/relationships/hyperlink" Target="https://noncataclysmic-limpingly-kaelyn.ngrok-free.dev/inversiones/gn/dnpp_2443382.html" TargetMode="External"/><Relationship Id="rId13" Type="http://schemas.openxmlformats.org/officeDocument/2006/relationships/hyperlink" Target="https://noncataclysmic-limpingly-kaelyn.ngrok-free.dev/inversiones/gn/dnpp_2455279.html" TargetMode="External"/><Relationship Id="rId14" Type="http://schemas.openxmlformats.org/officeDocument/2006/relationships/hyperlink" Target="https://noncataclysmic-limpingly-kaelyn.ngrok-free.dev/inversiones/gn/dnpp_2456703.html" TargetMode="External"/><Relationship Id="rId15" Type="http://schemas.openxmlformats.org/officeDocument/2006/relationships/hyperlink" Target="https://noncataclysmic-limpingly-kaelyn.ngrok-free.dev/inversiones/gn/dnpp_2458525.html" TargetMode="External"/><Relationship Id="rId16" Type="http://schemas.openxmlformats.org/officeDocument/2006/relationships/hyperlink" Target="https://noncataclysmic-limpingly-kaelyn.ngrok-free.dev/inversiones/gn/dnpp_2458617.html" TargetMode="Externa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58623.html" TargetMode="External"/><Relationship Id="rId3" Type="http://schemas.openxmlformats.org/officeDocument/2006/relationships/hyperlink" Target="https://noncataclysmic-limpingly-kaelyn.ngrok-free.dev/inversiones/gn/dnpp_2459868.html" TargetMode="External"/><Relationship Id="rId4" Type="http://schemas.openxmlformats.org/officeDocument/2006/relationships/hyperlink" Target="https://noncataclysmic-limpingly-kaelyn.ngrok-free.dev/inversiones/gn/dnpp_2459910.html" TargetMode="External"/><Relationship Id="rId5" Type="http://schemas.openxmlformats.org/officeDocument/2006/relationships/hyperlink" Target="https://noncataclysmic-limpingly-kaelyn.ngrok-free.dev/inversiones/gn/dnpp_2459979.html" TargetMode="External"/><Relationship Id="rId6" Type="http://schemas.openxmlformats.org/officeDocument/2006/relationships/hyperlink" Target="https://noncataclysmic-limpingly-kaelyn.ngrok-free.dev/inversiones/gn/dnpp_2460056.html" TargetMode="External"/><Relationship Id="rId7" Type="http://schemas.openxmlformats.org/officeDocument/2006/relationships/hyperlink" Target="https://noncataclysmic-limpingly-kaelyn.ngrok-free.dev/inversiones/gn/dnpp_2460099.html" TargetMode="External"/><Relationship Id="rId8" Type="http://schemas.openxmlformats.org/officeDocument/2006/relationships/hyperlink" Target="https://noncataclysmic-limpingly-kaelyn.ngrok-free.dev/inversiones/gn/dnpp_2460279.html" TargetMode="External"/><Relationship Id="rId9" Type="http://schemas.openxmlformats.org/officeDocument/2006/relationships/hyperlink" Target="https://noncataclysmic-limpingly-kaelyn.ngrok-free.dev/inversiones/gn/dnpp_2460289.html" TargetMode="External"/><Relationship Id="rId10" Type="http://schemas.openxmlformats.org/officeDocument/2006/relationships/hyperlink" Target="https://noncataclysmic-limpingly-kaelyn.ngrok-free.dev/inversiones/gn/dnpp_2460311.html" TargetMode="External"/><Relationship Id="rId11" Type="http://schemas.openxmlformats.org/officeDocument/2006/relationships/hyperlink" Target="https://noncataclysmic-limpingly-kaelyn.ngrok-free.dev/inversiones/gn/dnpp_2460450.html" TargetMode="External"/><Relationship Id="rId12" Type="http://schemas.openxmlformats.org/officeDocument/2006/relationships/hyperlink" Target="https://noncataclysmic-limpingly-kaelyn.ngrok-free.dev/inversiones/gn/dnpp_2460479.html" TargetMode="External"/><Relationship Id="rId13" Type="http://schemas.openxmlformats.org/officeDocument/2006/relationships/hyperlink" Target="https://noncataclysmic-limpingly-kaelyn.ngrok-free.dev/inversiones/gn/dnpp_2460525.html" TargetMode="External"/><Relationship Id="rId14" Type="http://schemas.openxmlformats.org/officeDocument/2006/relationships/hyperlink" Target="https://noncataclysmic-limpingly-kaelyn.ngrok-free.dev/inversiones/gn/dnpp_2462781.html" TargetMode="External"/><Relationship Id="rId15" Type="http://schemas.openxmlformats.org/officeDocument/2006/relationships/hyperlink" Target="https://noncataclysmic-limpingly-kaelyn.ngrok-free.dev/inversiones/gn/dnpp_2462783.html" TargetMode="External"/><Relationship Id="rId16" Type="http://schemas.openxmlformats.org/officeDocument/2006/relationships/hyperlink" Target="https://noncataclysmic-limpingly-kaelyn.ngrok-free.dev/inversiones/gn/dnpp_2462791.html" TargetMode="Externa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2800.html" TargetMode="External"/><Relationship Id="rId3" Type="http://schemas.openxmlformats.org/officeDocument/2006/relationships/hyperlink" Target="https://noncataclysmic-limpingly-kaelyn.ngrok-free.dev/inversiones/gn/dnpp_2462831.html" TargetMode="External"/><Relationship Id="rId4" Type="http://schemas.openxmlformats.org/officeDocument/2006/relationships/hyperlink" Target="https://noncataclysmic-limpingly-kaelyn.ngrok-free.dev/inversiones/gn/dnpp_2463110.html" TargetMode="External"/><Relationship Id="rId5" Type="http://schemas.openxmlformats.org/officeDocument/2006/relationships/hyperlink" Target="https://noncataclysmic-limpingly-kaelyn.ngrok-free.dev/inversiones/gn/dnpp_2463845.html" TargetMode="External"/><Relationship Id="rId6" Type="http://schemas.openxmlformats.org/officeDocument/2006/relationships/hyperlink" Target="https://noncataclysmic-limpingly-kaelyn.ngrok-free.dev/inversiones/gn/dnpp_2464456.html" TargetMode="External"/><Relationship Id="rId7" Type="http://schemas.openxmlformats.org/officeDocument/2006/relationships/hyperlink" Target="https://noncataclysmic-limpingly-kaelyn.ngrok-free.dev/inversiones/gn/dnpp_2464485.html" TargetMode="External"/><Relationship Id="rId8" Type="http://schemas.openxmlformats.org/officeDocument/2006/relationships/hyperlink" Target="https://noncataclysmic-limpingly-kaelyn.ngrok-free.dev/inversiones/gn/dnpp_2465262.html" TargetMode="External"/><Relationship Id="rId9" Type="http://schemas.openxmlformats.org/officeDocument/2006/relationships/hyperlink" Target="https://noncataclysmic-limpingly-kaelyn.ngrok-free.dev/inversiones/gn/dnpp_2465277.html" TargetMode="External"/><Relationship Id="rId10" Type="http://schemas.openxmlformats.org/officeDocument/2006/relationships/hyperlink" Target="https://noncataclysmic-limpingly-kaelyn.ngrok-free.dev/inversiones/gn/dnpp_2465279.html" TargetMode="External"/><Relationship Id="rId11" Type="http://schemas.openxmlformats.org/officeDocument/2006/relationships/hyperlink" Target="https://noncataclysmic-limpingly-kaelyn.ngrok-free.dev/inversiones/gn/dnpp_2465289.html" TargetMode="External"/><Relationship Id="rId12" Type="http://schemas.openxmlformats.org/officeDocument/2006/relationships/hyperlink" Target="https://noncataclysmic-limpingly-kaelyn.ngrok-free.dev/inversiones/gn/dnpp_2465296.html" TargetMode="External"/><Relationship Id="rId13" Type="http://schemas.openxmlformats.org/officeDocument/2006/relationships/hyperlink" Target="https://noncataclysmic-limpingly-kaelyn.ngrok-free.dev/inversiones/gn/dnpp_2465323.html" TargetMode="External"/><Relationship Id="rId14" Type="http://schemas.openxmlformats.org/officeDocument/2006/relationships/hyperlink" Target="https://noncataclysmic-limpingly-kaelyn.ngrok-free.dev/inversiones/gn/dnpp_2465788.html" TargetMode="External"/><Relationship Id="rId15" Type="http://schemas.openxmlformats.org/officeDocument/2006/relationships/hyperlink" Target="https://noncataclysmic-limpingly-kaelyn.ngrok-free.dev/inversiones/gn/dnpp_2465796.html" TargetMode="External"/><Relationship Id="rId16" Type="http://schemas.openxmlformats.org/officeDocument/2006/relationships/hyperlink" Target="https://noncataclysmic-limpingly-kaelyn.ngrok-free.dev/inversiones/gn/dnpp_2467770.html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1097.html" TargetMode="External"/><Relationship Id="rId3" Type="http://schemas.openxmlformats.org/officeDocument/2006/relationships/hyperlink" Target="https://noncataclysmic-limpingly-kaelyn.ngrok-free.dev/inversiones/gn/dnpp_2473495.html" TargetMode="External"/><Relationship Id="rId4" Type="http://schemas.openxmlformats.org/officeDocument/2006/relationships/hyperlink" Target="https://noncataclysmic-limpingly-kaelyn.ngrok-free.dev/inversiones/gn/dnpp_2473906.html" TargetMode="External"/><Relationship Id="rId5" Type="http://schemas.openxmlformats.org/officeDocument/2006/relationships/hyperlink" Target="https://noncataclysmic-limpingly-kaelyn.ngrok-free.dev/inversiones/gn/dnpp_2479009.html" TargetMode="External"/><Relationship Id="rId6" Type="http://schemas.openxmlformats.org/officeDocument/2006/relationships/hyperlink" Target="https://noncataclysmic-limpingly-kaelyn.ngrok-free.dev/inversiones/gn/dnpp_2501839.html" TargetMode="External"/><Relationship Id="rId7" Type="http://schemas.openxmlformats.org/officeDocument/2006/relationships/hyperlink" Target="https://noncataclysmic-limpingly-kaelyn.ngrok-free.dev/inversiones/gn/dnpp_2503909.html" TargetMode="External"/><Relationship Id="rId8" Type="http://schemas.openxmlformats.org/officeDocument/2006/relationships/hyperlink" Target="https://noncataclysmic-limpingly-kaelyn.ngrok-free.dev/inversiones/gn/dnpp_2503924.html" TargetMode="External"/><Relationship Id="rId9" Type="http://schemas.openxmlformats.org/officeDocument/2006/relationships/hyperlink" Target="https://noncataclysmic-limpingly-kaelyn.ngrok-free.dev/inversiones/gn/dnpp_2503935.html" TargetMode="External"/><Relationship Id="rId10" Type="http://schemas.openxmlformats.org/officeDocument/2006/relationships/hyperlink" Target="https://ofi5.mef.gob.pe/ssi/Ssi/Index?codigo=2508718&amp;tipo=2" TargetMode="External"/><Relationship Id="rId11" Type="http://schemas.openxmlformats.org/officeDocument/2006/relationships/hyperlink" Target="https://noncataclysmic-limpingly-kaelyn.ngrok-free.dev/inversiones/gn/dnpp_2509941.html" TargetMode="External"/><Relationship Id="rId12" Type="http://schemas.openxmlformats.org/officeDocument/2006/relationships/hyperlink" Target="https://noncataclysmic-limpingly-kaelyn.ngrok-free.dev/inversiones/gn/dnpp_2510746.html" TargetMode="External"/><Relationship Id="rId13" Type="http://schemas.openxmlformats.org/officeDocument/2006/relationships/hyperlink" Target="https://noncataclysmic-limpingly-kaelyn.ngrok-free.dev/inversiones/gn/dnpp_2515167.html" TargetMode="External"/><Relationship Id="rId14" Type="http://schemas.openxmlformats.org/officeDocument/2006/relationships/hyperlink" Target="https://noncataclysmic-limpingly-kaelyn.ngrok-free.dev/inversiones/gn/dnpp_2545368.html" TargetMode="External"/><Relationship Id="rId15" Type="http://schemas.openxmlformats.org/officeDocument/2006/relationships/hyperlink" Target="https://noncataclysmic-limpingly-kaelyn.ngrok-free.dev/inversiones/gn/dnpp_2560356.html" TargetMode="External"/><Relationship Id="rId16" Type="http://schemas.openxmlformats.org/officeDocument/2006/relationships/hyperlink" Target="https://noncataclysmic-limpingly-kaelyn.ngrok-free.dev/inversiones/gn/dnpp_2606039.html" TargetMode="Externa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64559.html" TargetMode="External"/><Relationship Id="rId3" Type="http://schemas.openxmlformats.org/officeDocument/2006/relationships/hyperlink" Target="https://noncataclysmic-limpingly-kaelyn.ngrok-free.dev/inversiones/gn/dnpp_2664597.html" TargetMode="External"/><Relationship Id="rId4" Type="http://schemas.openxmlformats.org/officeDocument/2006/relationships/hyperlink" Target="https://noncataclysmic-limpingly-kaelyn.ngrok-free.dev/inversiones/gn/dnpp_2681269.html" TargetMode="External"/><Relationship Id="rId5" Type="http://schemas.openxmlformats.org/officeDocument/2006/relationships/hyperlink" Target="https://noncataclysmic-limpingly-kaelyn.ngrok-free.dev/inversiones/gn/dnpp_2001621.html" TargetMode="External"/><Relationship Id="rId6" Type="http://schemas.openxmlformats.org/officeDocument/2006/relationships/hyperlink" Target="https://noncataclysmic-limpingly-kaelyn.ngrok-free.dev/inversiones/gn/dnpp_2234830.html" TargetMode="External"/><Relationship Id="rId7" Type="http://schemas.openxmlformats.org/officeDocument/2006/relationships/hyperlink" Target="https://noncataclysmic-limpingly-kaelyn.ngrok-free.dev/inversiones/gn/dnpp_2251110.html" TargetMode="External"/><Relationship Id="rId8" Type="http://schemas.openxmlformats.org/officeDocument/2006/relationships/hyperlink" Target="https://noncataclysmic-limpingly-kaelyn.ngrok-free.dev/inversiones/gn/dnpp_2252835.html" TargetMode="External"/><Relationship Id="rId9" Type="http://schemas.openxmlformats.org/officeDocument/2006/relationships/hyperlink" Target="https://noncataclysmic-limpingly-kaelyn.ngrok-free.dev/inversiones/gn/dnpp_2301079.html" TargetMode="External"/><Relationship Id="rId10" Type="http://schemas.openxmlformats.org/officeDocument/2006/relationships/hyperlink" Target="https://noncataclysmic-limpingly-kaelyn.ngrok-free.dev/inversiones/gn/dnpp_2314501.html" TargetMode="External"/><Relationship Id="rId11" Type="http://schemas.openxmlformats.org/officeDocument/2006/relationships/hyperlink" Target="https://noncataclysmic-limpingly-kaelyn.ngrok-free.dev/inversiones/gn/dnpp_2314836.html" TargetMode="External"/><Relationship Id="rId12" Type="http://schemas.openxmlformats.org/officeDocument/2006/relationships/hyperlink" Target="https://noncataclysmic-limpingly-kaelyn.ngrok-free.dev/inversiones/gn/dnpp_2353850.html" TargetMode="External"/><Relationship Id="rId13" Type="http://schemas.openxmlformats.org/officeDocument/2006/relationships/hyperlink" Target="https://noncataclysmic-limpingly-kaelyn.ngrok-free.dev/inversiones/gn/dnpp_2382580.html" TargetMode="External"/><Relationship Id="rId14" Type="http://schemas.openxmlformats.org/officeDocument/2006/relationships/hyperlink" Target="https://noncataclysmic-limpingly-kaelyn.ngrok-free.dev/inversiones/gn/dnpp_2383140.html" TargetMode="External"/><Relationship Id="rId15" Type="http://schemas.openxmlformats.org/officeDocument/2006/relationships/hyperlink" Target="https://noncataclysmic-limpingly-kaelyn.ngrok-free.dev/inversiones/gn/dnpp_2411120.html" TargetMode="Externa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1125.html" TargetMode="External"/><Relationship Id="rId3" Type="http://schemas.openxmlformats.org/officeDocument/2006/relationships/hyperlink" Target="https://noncataclysmic-limpingly-kaelyn.ngrok-free.dev/inversiones/gn/dnpp_2432205.html" TargetMode="External"/><Relationship Id="rId4" Type="http://schemas.openxmlformats.org/officeDocument/2006/relationships/hyperlink" Target="https://noncataclysmic-limpingly-kaelyn.ngrok-free.dev/inversiones/gn/dnpp_2475185.html" TargetMode="External"/><Relationship Id="rId5" Type="http://schemas.openxmlformats.org/officeDocument/2006/relationships/hyperlink" Target="https://noncataclysmic-limpingly-kaelyn.ngrok-free.dev/inversiones/gn/dnpp_2475486.html" TargetMode="External"/><Relationship Id="rId6" Type="http://schemas.openxmlformats.org/officeDocument/2006/relationships/hyperlink" Target="https://noncataclysmic-limpingly-kaelyn.ngrok-free.dev/inversiones/gn/dnpp_2506626.html" TargetMode="External"/><Relationship Id="rId7" Type="http://schemas.openxmlformats.org/officeDocument/2006/relationships/hyperlink" Target="https://noncataclysmic-limpingly-kaelyn.ngrok-free.dev/inversiones/gn/dnpp_2517831.html" TargetMode="External"/><Relationship Id="rId8" Type="http://schemas.openxmlformats.org/officeDocument/2006/relationships/hyperlink" Target="https://noncataclysmic-limpingly-kaelyn.ngrok-free.dev/inversiones/gn/dnpp_2538005.html" TargetMode="External"/><Relationship Id="rId9" Type="http://schemas.openxmlformats.org/officeDocument/2006/relationships/hyperlink" Target="https://noncataclysmic-limpingly-kaelyn.ngrok-free.dev/inversiones/gn/dnpp_2542652.html" TargetMode="External"/><Relationship Id="rId10" Type="http://schemas.openxmlformats.org/officeDocument/2006/relationships/hyperlink" Target="https://noncataclysmic-limpingly-kaelyn.ngrok-free.dev/inversiones/gn/dnpp_2553078.html" TargetMode="External"/><Relationship Id="rId11" Type="http://schemas.openxmlformats.org/officeDocument/2006/relationships/hyperlink" Target="https://noncataclysmic-limpingly-kaelyn.ngrok-free.dev/inversiones/gn/dnpp_2561950.html" TargetMode="External"/><Relationship Id="rId12" Type="http://schemas.openxmlformats.org/officeDocument/2006/relationships/hyperlink" Target="https://noncataclysmic-limpingly-kaelyn.ngrok-free.dev/inversiones/gn/dnpp_2566143.html" TargetMode="External"/><Relationship Id="rId13" Type="http://schemas.openxmlformats.org/officeDocument/2006/relationships/hyperlink" Target="https://noncataclysmic-limpingly-kaelyn.ngrok-free.dev/inversiones/gn/dnpp_2669705.html" TargetMode="External"/><Relationship Id="rId14" Type="http://schemas.openxmlformats.org/officeDocument/2006/relationships/hyperlink" Target="https://noncataclysmic-limpingly-kaelyn.ngrok-free.dev/inversiones/gn/dnpp_2340203.html" TargetMode="Externa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3311.html" TargetMode="External"/><Relationship Id="rId3" Type="http://schemas.openxmlformats.org/officeDocument/2006/relationships/hyperlink" Target="https://noncataclysmic-limpingly-kaelyn.ngrok-free.dev/inversiones/gn/dnpp_2455343.html" TargetMode="External"/><Relationship Id="rId4" Type="http://schemas.openxmlformats.org/officeDocument/2006/relationships/hyperlink" Target="https://noncataclysmic-limpingly-kaelyn.ngrok-free.dev/inversiones/gn/dnpp_2456100.html" TargetMode="External"/><Relationship Id="rId5" Type="http://schemas.openxmlformats.org/officeDocument/2006/relationships/hyperlink" Target="https://noncataclysmic-limpingly-kaelyn.ngrok-free.dev/inversiones/gn/dnpp_2456389.html" TargetMode="External"/><Relationship Id="rId6" Type="http://schemas.openxmlformats.org/officeDocument/2006/relationships/hyperlink" Target="https://noncataclysmic-limpingly-kaelyn.ngrok-free.dev/inversiones/gn/dnpp_2457231.html" TargetMode="External"/><Relationship Id="rId7" Type="http://schemas.openxmlformats.org/officeDocument/2006/relationships/hyperlink" Target="https://noncataclysmic-limpingly-kaelyn.ngrok-free.dev/inversiones/gn/dnpp_2457878.html" TargetMode="External"/><Relationship Id="rId8" Type="http://schemas.openxmlformats.org/officeDocument/2006/relationships/hyperlink" Target="https://noncataclysmic-limpingly-kaelyn.ngrok-free.dev/inversiones/gn/dnpp_2459062.html" TargetMode="External"/><Relationship Id="rId9" Type="http://schemas.openxmlformats.org/officeDocument/2006/relationships/hyperlink" Target="https://noncataclysmic-limpingly-kaelyn.ngrok-free.dev/inversiones/gn/dnpp_2459714.html" TargetMode="External"/><Relationship Id="rId10" Type="http://schemas.openxmlformats.org/officeDocument/2006/relationships/hyperlink" Target="https://noncataclysmic-limpingly-kaelyn.ngrok-free.dev/inversiones/gn/dnpp_2460031.html" TargetMode="External"/><Relationship Id="rId11" Type="http://schemas.openxmlformats.org/officeDocument/2006/relationships/hyperlink" Target="https://noncataclysmic-limpingly-kaelyn.ngrok-free.dev/inversiones/gn/dnpp_2461341.html" TargetMode="External"/><Relationship Id="rId12" Type="http://schemas.openxmlformats.org/officeDocument/2006/relationships/hyperlink" Target="https://noncataclysmic-limpingly-kaelyn.ngrok-free.dev/inversiones/gn/dnpp_2462240.html" TargetMode="External"/><Relationship Id="rId13" Type="http://schemas.openxmlformats.org/officeDocument/2006/relationships/hyperlink" Target="https://noncataclysmic-limpingly-kaelyn.ngrok-free.dev/inversiones/gn/dnpp_2463380.html" TargetMode="External"/><Relationship Id="rId14" Type="http://schemas.openxmlformats.org/officeDocument/2006/relationships/hyperlink" Target="https://noncataclysmic-limpingly-kaelyn.ngrok-free.dev/inversiones/gn/dnpp_2465018.html" TargetMode="External"/><Relationship Id="rId15" Type="http://schemas.openxmlformats.org/officeDocument/2006/relationships/hyperlink" Target="https://noncataclysmic-limpingly-kaelyn.ngrok-free.dev/inversiones/gn/dnpp_2465785.html" TargetMode="Externa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6948.html" TargetMode="External"/><Relationship Id="rId3" Type="http://schemas.openxmlformats.org/officeDocument/2006/relationships/hyperlink" Target="https://noncataclysmic-limpingly-kaelyn.ngrok-free.dev/inversiones/gn/dnpp_2468424.html" TargetMode="External"/><Relationship Id="rId4" Type="http://schemas.openxmlformats.org/officeDocument/2006/relationships/hyperlink" Target="https://noncataclysmic-limpingly-kaelyn.ngrok-free.dev/inversiones/gn/dnpp_2468576.html" TargetMode="External"/><Relationship Id="rId5" Type="http://schemas.openxmlformats.org/officeDocument/2006/relationships/hyperlink" Target="https://noncataclysmic-limpingly-kaelyn.ngrok-free.dev/inversiones/gn/dnpp_2468688.html" TargetMode="External"/><Relationship Id="rId6" Type="http://schemas.openxmlformats.org/officeDocument/2006/relationships/hyperlink" Target="https://noncataclysmic-limpingly-kaelyn.ngrok-free.dev/inversiones/gn/dnpp_2471210.html" TargetMode="External"/><Relationship Id="rId7" Type="http://schemas.openxmlformats.org/officeDocument/2006/relationships/hyperlink" Target="https://noncataclysmic-limpingly-kaelyn.ngrok-free.dev/inversiones/gn/dnpp_2471211.html" TargetMode="External"/><Relationship Id="rId8" Type="http://schemas.openxmlformats.org/officeDocument/2006/relationships/hyperlink" Target="https://noncataclysmic-limpingly-kaelyn.ngrok-free.dev/inversiones/gn/dnpp_2471292.html" TargetMode="External"/><Relationship Id="rId9" Type="http://schemas.openxmlformats.org/officeDocument/2006/relationships/hyperlink" Target="https://noncataclysmic-limpingly-kaelyn.ngrok-free.dev/inversiones/gn/dnpp_2473418.html" TargetMode="External"/><Relationship Id="rId10" Type="http://schemas.openxmlformats.org/officeDocument/2006/relationships/hyperlink" Target="https://noncataclysmic-limpingly-kaelyn.ngrok-free.dev/inversiones/gn/dnpp_2473874.html" TargetMode="External"/><Relationship Id="rId11" Type="http://schemas.openxmlformats.org/officeDocument/2006/relationships/hyperlink" Target="https://noncataclysmic-limpingly-kaelyn.ngrok-free.dev/inversiones/gn/dnpp_2474099.html" TargetMode="External"/><Relationship Id="rId12" Type="http://schemas.openxmlformats.org/officeDocument/2006/relationships/hyperlink" Target="https://noncataclysmic-limpingly-kaelyn.ngrok-free.dev/inversiones/gn/dnpp_2475306.html" TargetMode="External"/><Relationship Id="rId13" Type="http://schemas.openxmlformats.org/officeDocument/2006/relationships/hyperlink" Target="https://noncataclysmic-limpingly-kaelyn.ngrok-free.dev/inversiones/gn/dnpp_2475360.html" TargetMode="External"/><Relationship Id="rId14" Type="http://schemas.openxmlformats.org/officeDocument/2006/relationships/hyperlink" Target="https://noncataclysmic-limpingly-kaelyn.ngrok-free.dev/inversiones/gn/dnpp_2475363.html" TargetMode="External"/><Relationship Id="rId15" Type="http://schemas.openxmlformats.org/officeDocument/2006/relationships/hyperlink" Target="https://noncataclysmic-limpingly-kaelyn.ngrok-free.dev/inversiones/gn/dnpp_2475458.html" TargetMode="External"/><Relationship Id="rId16" Type="http://schemas.openxmlformats.org/officeDocument/2006/relationships/hyperlink" Target="https://noncataclysmic-limpingly-kaelyn.ngrok-free.dev/inversiones/gn/dnpp_2475484.html" TargetMode="Externa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5512.html" TargetMode="External"/><Relationship Id="rId3" Type="http://schemas.openxmlformats.org/officeDocument/2006/relationships/hyperlink" Target="https://noncataclysmic-limpingly-kaelyn.ngrok-free.dev/inversiones/gn/dnpp_2475527.html" TargetMode="External"/><Relationship Id="rId4" Type="http://schemas.openxmlformats.org/officeDocument/2006/relationships/hyperlink" Target="https://noncataclysmic-limpingly-kaelyn.ngrok-free.dev/inversiones/gn/dnpp_2475546.html" TargetMode="External"/><Relationship Id="rId5" Type="http://schemas.openxmlformats.org/officeDocument/2006/relationships/hyperlink" Target="https://noncataclysmic-limpingly-kaelyn.ngrok-free.dev/inversiones/gn/dnpp_2475599.html" TargetMode="External"/><Relationship Id="rId6" Type="http://schemas.openxmlformats.org/officeDocument/2006/relationships/hyperlink" Target="https://noncataclysmic-limpingly-kaelyn.ngrok-free.dev/inversiones/gn/dnpp_2475656.html" TargetMode="External"/><Relationship Id="rId7" Type="http://schemas.openxmlformats.org/officeDocument/2006/relationships/hyperlink" Target="https://noncataclysmic-limpingly-kaelyn.ngrok-free.dev/inversiones/gn/dnpp_2475674.html" TargetMode="External"/><Relationship Id="rId8" Type="http://schemas.openxmlformats.org/officeDocument/2006/relationships/hyperlink" Target="https://noncataclysmic-limpingly-kaelyn.ngrok-free.dev/inversiones/gn/dnpp_2475706.html" TargetMode="External"/><Relationship Id="rId9" Type="http://schemas.openxmlformats.org/officeDocument/2006/relationships/hyperlink" Target="https://noncataclysmic-limpingly-kaelyn.ngrok-free.dev/inversiones/gn/dnpp_2480537.html" TargetMode="External"/><Relationship Id="rId10" Type="http://schemas.openxmlformats.org/officeDocument/2006/relationships/hyperlink" Target="https://noncataclysmic-limpingly-kaelyn.ngrok-free.dev/inversiones/gn/dnpp_2480603.html" TargetMode="External"/><Relationship Id="rId11" Type="http://schemas.openxmlformats.org/officeDocument/2006/relationships/hyperlink" Target="https://noncataclysmic-limpingly-kaelyn.ngrok-free.dev/inversiones/gn/dnpp_2480681.html" TargetMode="External"/><Relationship Id="rId12" Type="http://schemas.openxmlformats.org/officeDocument/2006/relationships/hyperlink" Target="https://noncataclysmic-limpingly-kaelyn.ngrok-free.dev/inversiones/gn/dnpp_2480865.html" TargetMode="External"/><Relationship Id="rId13" Type="http://schemas.openxmlformats.org/officeDocument/2006/relationships/hyperlink" Target="https://noncataclysmic-limpingly-kaelyn.ngrok-free.dev/inversiones/gn/dnpp_2481404.html" TargetMode="External"/><Relationship Id="rId14" Type="http://schemas.openxmlformats.org/officeDocument/2006/relationships/hyperlink" Target="https://noncataclysmic-limpingly-kaelyn.ngrok-free.dev/inversiones/gn/dnpp_2481449.html" TargetMode="External"/><Relationship Id="rId15" Type="http://schemas.openxmlformats.org/officeDocument/2006/relationships/hyperlink" Target="https://noncataclysmic-limpingly-kaelyn.ngrok-free.dev/inversiones/gn/dnpp_2481555.html" TargetMode="External"/><Relationship Id="rId16" Type="http://schemas.openxmlformats.org/officeDocument/2006/relationships/hyperlink" Target="https://noncataclysmic-limpingly-kaelyn.ngrok-free.dev/inversiones/gn/dnpp_2481775.html" TargetMode="Externa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2024.html" TargetMode="External"/><Relationship Id="rId3" Type="http://schemas.openxmlformats.org/officeDocument/2006/relationships/hyperlink" Target="https://noncataclysmic-limpingly-kaelyn.ngrok-free.dev/inversiones/gn/dnpp_2482573.html" TargetMode="External"/><Relationship Id="rId4" Type="http://schemas.openxmlformats.org/officeDocument/2006/relationships/hyperlink" Target="https://noncataclysmic-limpingly-kaelyn.ngrok-free.dev/inversiones/gn/dnpp_2482810.html" TargetMode="External"/><Relationship Id="rId5" Type="http://schemas.openxmlformats.org/officeDocument/2006/relationships/hyperlink" Target="https://noncataclysmic-limpingly-kaelyn.ngrok-free.dev/inversiones/gn/dnpp_2482927.html" TargetMode="External"/><Relationship Id="rId6" Type="http://schemas.openxmlformats.org/officeDocument/2006/relationships/hyperlink" Target="https://noncataclysmic-limpingly-kaelyn.ngrok-free.dev/inversiones/gn/dnpp_2482973.html" TargetMode="External"/><Relationship Id="rId7" Type="http://schemas.openxmlformats.org/officeDocument/2006/relationships/hyperlink" Target="https://noncataclysmic-limpingly-kaelyn.ngrok-free.dev/inversiones/gn/dnpp_2483179.html" TargetMode="External"/><Relationship Id="rId8" Type="http://schemas.openxmlformats.org/officeDocument/2006/relationships/hyperlink" Target="https://noncataclysmic-limpingly-kaelyn.ngrok-free.dev/inversiones/gn/dnpp_2483701.html" TargetMode="External"/><Relationship Id="rId9" Type="http://schemas.openxmlformats.org/officeDocument/2006/relationships/hyperlink" Target="https://noncataclysmic-limpingly-kaelyn.ngrok-free.dev/inversiones/gn/dnpp_2485212.html" TargetMode="External"/><Relationship Id="rId10" Type="http://schemas.openxmlformats.org/officeDocument/2006/relationships/hyperlink" Target="https://noncataclysmic-limpingly-kaelyn.ngrok-free.dev/inversiones/gn/dnpp_2485232.html" TargetMode="External"/><Relationship Id="rId11" Type="http://schemas.openxmlformats.org/officeDocument/2006/relationships/hyperlink" Target="https://noncataclysmic-limpingly-kaelyn.ngrok-free.dev/inversiones/gn/dnpp_2485449.html" TargetMode="External"/><Relationship Id="rId12" Type="http://schemas.openxmlformats.org/officeDocument/2006/relationships/hyperlink" Target="https://noncataclysmic-limpingly-kaelyn.ngrok-free.dev/inversiones/gn/dnpp_2485468.html" TargetMode="External"/><Relationship Id="rId13" Type="http://schemas.openxmlformats.org/officeDocument/2006/relationships/hyperlink" Target="https://noncataclysmic-limpingly-kaelyn.ngrok-free.dev/inversiones/gn/dnpp_2485504.html" TargetMode="External"/><Relationship Id="rId14" Type="http://schemas.openxmlformats.org/officeDocument/2006/relationships/hyperlink" Target="https://noncataclysmic-limpingly-kaelyn.ngrok-free.dev/inversiones/gn/dnpp_2485549.html" TargetMode="External"/><Relationship Id="rId15" Type="http://schemas.openxmlformats.org/officeDocument/2006/relationships/hyperlink" Target="https://noncataclysmic-limpingly-kaelyn.ngrok-free.dev/inversiones/gn/dnpp_2485617.html" TargetMode="External"/><Relationship Id="rId16" Type="http://schemas.openxmlformats.org/officeDocument/2006/relationships/hyperlink" Target="https://noncataclysmic-limpingly-kaelyn.ngrok-free.dev/inversiones/gn/dnpp_2487501.html" TargetMode="Externa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7949.html" TargetMode="External"/><Relationship Id="rId3" Type="http://schemas.openxmlformats.org/officeDocument/2006/relationships/hyperlink" Target="https://noncataclysmic-limpingly-kaelyn.ngrok-free.dev/inversiones/gn/dnpp_2488279.html" TargetMode="External"/><Relationship Id="rId4" Type="http://schemas.openxmlformats.org/officeDocument/2006/relationships/hyperlink" Target="https://noncataclysmic-limpingly-kaelyn.ngrok-free.dev/inversiones/gn/dnpp_2488856.html" TargetMode="External"/><Relationship Id="rId5" Type="http://schemas.openxmlformats.org/officeDocument/2006/relationships/hyperlink" Target="https://noncataclysmic-limpingly-kaelyn.ngrok-free.dev/inversiones/gn/dnpp_2488993.html" TargetMode="External"/><Relationship Id="rId6" Type="http://schemas.openxmlformats.org/officeDocument/2006/relationships/hyperlink" Target="https://noncataclysmic-limpingly-kaelyn.ngrok-free.dev/inversiones/gn/dnpp_2488994.html" TargetMode="External"/><Relationship Id="rId7" Type="http://schemas.openxmlformats.org/officeDocument/2006/relationships/hyperlink" Target="https://noncataclysmic-limpingly-kaelyn.ngrok-free.dev/inversiones/gn/dnpp_2489000.html" TargetMode="External"/><Relationship Id="rId8" Type="http://schemas.openxmlformats.org/officeDocument/2006/relationships/hyperlink" Target="https://noncataclysmic-limpingly-kaelyn.ngrok-free.dev/inversiones/gn/dnpp_2489002.html" TargetMode="External"/><Relationship Id="rId9" Type="http://schemas.openxmlformats.org/officeDocument/2006/relationships/hyperlink" Target="https://noncataclysmic-limpingly-kaelyn.ngrok-free.dev/inversiones/gn/dnpp_2489010.html" TargetMode="External"/><Relationship Id="rId10" Type="http://schemas.openxmlformats.org/officeDocument/2006/relationships/hyperlink" Target="https://noncataclysmic-limpingly-kaelyn.ngrok-free.dev/inversiones/gn/dnpp_2489023.html" TargetMode="External"/><Relationship Id="rId11" Type="http://schemas.openxmlformats.org/officeDocument/2006/relationships/hyperlink" Target="https://noncataclysmic-limpingly-kaelyn.ngrok-free.dev/inversiones/gn/dnpp_2489032.html" TargetMode="External"/><Relationship Id="rId12" Type="http://schemas.openxmlformats.org/officeDocument/2006/relationships/hyperlink" Target="https://noncataclysmic-limpingly-kaelyn.ngrok-free.dev/inversiones/gn/dnpp_2489056.html" TargetMode="External"/><Relationship Id="rId13" Type="http://schemas.openxmlformats.org/officeDocument/2006/relationships/hyperlink" Target="https://noncataclysmic-limpingly-kaelyn.ngrok-free.dev/inversiones/gn/dnpp_2489076.html" TargetMode="External"/><Relationship Id="rId14" Type="http://schemas.openxmlformats.org/officeDocument/2006/relationships/hyperlink" Target="https://noncataclysmic-limpingly-kaelyn.ngrok-free.dev/inversiones/gn/dnpp_2520537.html" TargetMode="Externa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22487.html" TargetMode="External"/><Relationship Id="rId3" Type="http://schemas.openxmlformats.org/officeDocument/2006/relationships/hyperlink" Target="https://noncataclysmic-limpingly-kaelyn.ngrok-free.dev/inversiones/gn/dnpp_2400705.html" TargetMode="External"/><Relationship Id="rId4" Type="http://schemas.openxmlformats.org/officeDocument/2006/relationships/hyperlink" Target="https://noncataclysmic-limpingly-kaelyn.ngrok-free.dev/inversiones/gn/dnpp_2456510.html" TargetMode="External"/><Relationship Id="rId5" Type="http://schemas.openxmlformats.org/officeDocument/2006/relationships/hyperlink" Target="https://noncataclysmic-limpingly-kaelyn.ngrok-free.dev/inversiones/gn/dnpp_2494702.html" TargetMode="External"/><Relationship Id="rId6" Type="http://schemas.openxmlformats.org/officeDocument/2006/relationships/hyperlink" Target="https://noncataclysmic-limpingly-kaelyn.ngrok-free.dev/inversiones/gn/dnpp_2494879.html" TargetMode="External"/><Relationship Id="rId7" Type="http://schemas.openxmlformats.org/officeDocument/2006/relationships/hyperlink" Target="https://noncataclysmic-limpingly-kaelyn.ngrok-free.dev/inversiones/gn/dnpp_2495234.html" TargetMode="Externa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29280.html" TargetMode="External"/><Relationship Id="rId3" Type="http://schemas.openxmlformats.org/officeDocument/2006/relationships/hyperlink" Target="https://noncataclysmic-limpingly-kaelyn.ngrok-free.dev/inversiones/gn/dnpp_2062087.html" TargetMode="External"/><Relationship Id="rId4" Type="http://schemas.openxmlformats.org/officeDocument/2006/relationships/hyperlink" Target="https://noncataclysmic-limpingly-kaelyn.ngrok-free.dev/inversiones/gn/dnpp_2108571.html" TargetMode="External"/><Relationship Id="rId5" Type="http://schemas.openxmlformats.org/officeDocument/2006/relationships/hyperlink" Target="https://noncataclysmic-limpingly-kaelyn.ngrok-free.dev/inversiones/gn/dnpp_2150913.html" TargetMode="External"/><Relationship Id="rId6" Type="http://schemas.openxmlformats.org/officeDocument/2006/relationships/hyperlink" Target="https://noncataclysmic-limpingly-kaelyn.ngrok-free.dev/inversiones/gn/dnpp_2160036.html" TargetMode="External"/><Relationship Id="rId7" Type="http://schemas.openxmlformats.org/officeDocument/2006/relationships/hyperlink" Target="https://noncataclysmic-limpingly-kaelyn.ngrok-free.dev/inversiones/gn/dnpp_2170655.html" TargetMode="External"/><Relationship Id="rId8" Type="http://schemas.openxmlformats.org/officeDocument/2006/relationships/hyperlink" Target="https://noncataclysmic-limpingly-kaelyn.ngrok-free.dev/inversiones/gn/dnpp_2194312.html" TargetMode="External"/><Relationship Id="rId9" Type="http://schemas.openxmlformats.org/officeDocument/2006/relationships/hyperlink" Target="https://noncataclysmic-limpingly-kaelyn.ngrok-free.dev/inversiones/gn/dnpp_2233779.html" TargetMode="External"/><Relationship Id="rId10" Type="http://schemas.openxmlformats.org/officeDocument/2006/relationships/hyperlink" Target="https://noncataclysmic-limpingly-kaelyn.ngrok-free.dev/inversiones/gn/dnpp_2234021.html" TargetMode="External"/><Relationship Id="rId11" Type="http://schemas.openxmlformats.org/officeDocument/2006/relationships/hyperlink" Target="https://noncataclysmic-limpingly-kaelyn.ngrok-free.dev/inversiones/gn/dnpp_2234806.html" TargetMode="External"/><Relationship Id="rId12" Type="http://schemas.openxmlformats.org/officeDocument/2006/relationships/hyperlink" Target="https://noncataclysmic-limpingly-kaelyn.ngrok-free.dev/inversiones/gn/dnpp_2251293.html" TargetMode="External"/><Relationship Id="rId13" Type="http://schemas.openxmlformats.org/officeDocument/2006/relationships/hyperlink" Target="https://noncataclysmic-limpingly-kaelyn.ngrok-free.dev/inversiones/gn/dnpp_2251625.html" TargetMode="External"/><Relationship Id="rId14" Type="http://schemas.openxmlformats.org/officeDocument/2006/relationships/hyperlink" Target="https://noncataclysmic-limpingly-kaelyn.ngrok-free.dev/inversiones/gn/dnpp_2251640.html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6360.html" TargetMode="External"/><Relationship Id="rId3" Type="http://schemas.openxmlformats.org/officeDocument/2006/relationships/hyperlink" Target="https://noncataclysmic-limpingly-kaelyn.ngrok-free.dev/inversiones/gn/dnpp_2286012.html" TargetMode="External"/><Relationship Id="rId4" Type="http://schemas.openxmlformats.org/officeDocument/2006/relationships/hyperlink" Target="https://noncataclysmic-limpingly-kaelyn.ngrok-free.dev/inversiones/gn/dnpp_2307554.html" TargetMode="External"/><Relationship Id="rId5" Type="http://schemas.openxmlformats.org/officeDocument/2006/relationships/hyperlink" Target="https://noncataclysmic-limpingly-kaelyn.ngrok-free.dev/inversiones/gn/dnpp_2522559.html" TargetMode="External"/><Relationship Id="rId6" Type="http://schemas.openxmlformats.org/officeDocument/2006/relationships/hyperlink" Target="https://noncataclysmic-limpingly-kaelyn.ngrok-free.dev/inversiones/gn/dnpp_2643175.html" TargetMode="Externa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023133.html" TargetMode="External"/><Relationship Id="rId4" Type="http://schemas.openxmlformats.org/officeDocument/2006/relationships/hyperlink" Target="https://noncataclysmic-limpingly-kaelyn.ngrok-free.dev/inversiones/gn/dnpp_2055214.html" TargetMode="External"/><Relationship Id="rId5" Type="http://schemas.openxmlformats.org/officeDocument/2006/relationships/hyperlink" Target="https://noncataclysmic-limpingly-kaelyn.ngrok-free.dev/inversiones/gn/dnpp_2055215.html" TargetMode="External"/><Relationship Id="rId6" Type="http://schemas.openxmlformats.org/officeDocument/2006/relationships/hyperlink" Target="https://noncataclysmic-limpingly-kaelyn.ngrok-free.dev/inversiones/gn/dnpp_2055216.html" TargetMode="External"/><Relationship Id="rId7" Type="http://schemas.openxmlformats.org/officeDocument/2006/relationships/hyperlink" Target="https://noncataclysmic-limpingly-kaelyn.ngrok-free.dev/inversiones/gn/dnpp_2087971.html" TargetMode="External"/><Relationship Id="rId8" Type="http://schemas.openxmlformats.org/officeDocument/2006/relationships/hyperlink" Target="https://noncataclysmic-limpingly-kaelyn.ngrok-free.dev/inversiones/gn/dnpp_2090229.html" TargetMode="External"/><Relationship Id="rId9" Type="http://schemas.openxmlformats.org/officeDocument/2006/relationships/hyperlink" Target="https://noncataclysmic-limpingly-kaelyn.ngrok-free.dev/inversiones/gn/dnpp_2093912.html" TargetMode="External"/><Relationship Id="rId10" Type="http://schemas.openxmlformats.org/officeDocument/2006/relationships/hyperlink" Target="https://noncataclysmic-limpingly-kaelyn.ngrok-free.dev/inversiones/gn/dnpp_2093913.html" TargetMode="External"/><Relationship Id="rId11" Type="http://schemas.openxmlformats.org/officeDocument/2006/relationships/hyperlink" Target="https://noncataclysmic-limpingly-kaelyn.ngrok-free.dev/inversiones/gn/dnpp_2110244.html" TargetMode="External"/><Relationship Id="rId12" Type="http://schemas.openxmlformats.org/officeDocument/2006/relationships/hyperlink" Target="https://noncataclysmic-limpingly-kaelyn.ngrok-free.dev/inversiones/gn/dnpp_2132053.html" TargetMode="External"/><Relationship Id="rId13" Type="http://schemas.openxmlformats.org/officeDocument/2006/relationships/hyperlink" Target="https://noncataclysmic-limpingly-kaelyn.ngrok-free.dev/inversiones/gn/dnpp_2132611.html" TargetMode="External"/><Relationship Id="rId14" Type="http://schemas.openxmlformats.org/officeDocument/2006/relationships/hyperlink" Target="https://noncataclysmic-limpingly-kaelyn.ngrok-free.dev/inversiones/gn/dnpp_2149626.html" TargetMode="Externa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50241.html" TargetMode="External"/><Relationship Id="rId3" Type="http://schemas.openxmlformats.org/officeDocument/2006/relationships/hyperlink" Target="https://noncataclysmic-limpingly-kaelyn.ngrok-free.dev/inversiones/gn/dnpp_2199844.html" TargetMode="External"/><Relationship Id="rId4" Type="http://schemas.openxmlformats.org/officeDocument/2006/relationships/hyperlink" Target="https://noncataclysmic-limpingly-kaelyn.ngrok-free.dev/inversiones/gn/dnpp_2250632.html" TargetMode="External"/><Relationship Id="rId5" Type="http://schemas.openxmlformats.org/officeDocument/2006/relationships/hyperlink" Target="https://noncataclysmic-limpingly-kaelyn.ngrok-free.dev/inversiones/gn/dnpp_2270990.html" TargetMode="External"/><Relationship Id="rId6" Type="http://schemas.openxmlformats.org/officeDocument/2006/relationships/hyperlink" Target="https://noncataclysmic-limpingly-kaelyn.ngrok-free.dev/inversiones/gn/dnpp_2336870.html" TargetMode="External"/><Relationship Id="rId7" Type="http://schemas.openxmlformats.org/officeDocument/2006/relationships/hyperlink" Target="https://noncataclysmic-limpingly-kaelyn.ngrok-free.dev/inversiones/gn/dnpp_2413929.html" TargetMode="External"/><Relationship Id="rId8" Type="http://schemas.openxmlformats.org/officeDocument/2006/relationships/hyperlink" Target="https://noncataclysmic-limpingly-kaelyn.ngrok-free.dev/inversiones/gn/dnpp_2455638.html" TargetMode="External"/><Relationship Id="rId9" Type="http://schemas.openxmlformats.org/officeDocument/2006/relationships/hyperlink" Target="https://noncataclysmic-limpingly-kaelyn.ngrok-free.dev/inversiones/gn/dnpp_2483349.html" TargetMode="External"/><Relationship Id="rId10" Type="http://schemas.openxmlformats.org/officeDocument/2006/relationships/hyperlink" Target="https://noncataclysmic-limpingly-kaelyn.ngrok-free.dev/inversiones/gn/dnpp_2502241.html" TargetMode="External"/><Relationship Id="rId11" Type="http://schemas.openxmlformats.org/officeDocument/2006/relationships/hyperlink" Target="https://noncataclysmic-limpingly-kaelyn.ngrok-free.dev/inversiones/gn/dnpp_2505305.html" TargetMode="External"/><Relationship Id="rId12" Type="http://schemas.openxmlformats.org/officeDocument/2006/relationships/hyperlink" Target="https://noncataclysmic-limpingly-kaelyn.ngrok-free.dev/inversiones/gn/dnpp_2508847.html" TargetMode="External"/><Relationship Id="rId13" Type="http://schemas.openxmlformats.org/officeDocument/2006/relationships/hyperlink" Target="https://noncataclysmic-limpingly-kaelyn.ngrok-free.dev/inversiones/gn/dnpp_2521876.html" TargetMode="External"/><Relationship Id="rId14" Type="http://schemas.openxmlformats.org/officeDocument/2006/relationships/hyperlink" Target="https://noncataclysmic-limpingly-kaelyn.ngrok-free.dev/inversiones/gn/dnpp_2522559.html" TargetMode="External"/><Relationship Id="rId15" Type="http://schemas.openxmlformats.org/officeDocument/2006/relationships/hyperlink" Target="https://noncataclysmic-limpingly-kaelyn.ngrok-free.dev/inversiones/gn/dnpp_2531731.html" TargetMode="External"/><Relationship Id="rId16" Type="http://schemas.openxmlformats.org/officeDocument/2006/relationships/hyperlink" Target="https://noncataclysmic-limpingly-kaelyn.ngrok-free.dev/inversiones/gn/dnpp_2534737.html" TargetMode="Externa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8751.html" TargetMode="Externa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31956.html" TargetMode="External"/><Relationship Id="rId4" Type="http://schemas.openxmlformats.org/officeDocument/2006/relationships/hyperlink" Target="https://noncataclysmic-limpingly-kaelyn.ngrok-free.dev/inversiones/gn/dnpp_2202562.html" TargetMode="External"/><Relationship Id="rId5" Type="http://schemas.openxmlformats.org/officeDocument/2006/relationships/hyperlink" Target="https://noncataclysmic-limpingly-kaelyn.ngrok-free.dev/inversiones/gn/dnpp_2234640.html" TargetMode="External"/><Relationship Id="rId6" Type="http://schemas.openxmlformats.org/officeDocument/2006/relationships/hyperlink" Target="https://noncataclysmic-limpingly-kaelyn.ngrok-free.dev/inversiones/gn/dnpp_2319748.html" TargetMode="External"/><Relationship Id="rId7" Type="http://schemas.openxmlformats.org/officeDocument/2006/relationships/hyperlink" Target="https://noncataclysmic-limpingly-kaelyn.ngrok-free.dev/inversiones/gn/dnpp_2320890.html" TargetMode="External"/><Relationship Id="rId8" Type="http://schemas.openxmlformats.org/officeDocument/2006/relationships/hyperlink" Target="https://noncataclysmic-limpingly-kaelyn.ngrok-free.dev/inversiones/gn/dnpp_2336637.html" TargetMode="External"/><Relationship Id="rId9" Type="http://schemas.openxmlformats.org/officeDocument/2006/relationships/hyperlink" Target="https://noncataclysmic-limpingly-kaelyn.ngrok-free.dev/inversiones/gn/dnpp_2430729.html" TargetMode="External"/><Relationship Id="rId10" Type="http://schemas.openxmlformats.org/officeDocument/2006/relationships/hyperlink" Target="https://noncataclysmic-limpingly-kaelyn.ngrok-free.dev/inversiones/gn/dnpp_2471249.html" TargetMode="External"/><Relationship Id="rId11" Type="http://schemas.openxmlformats.org/officeDocument/2006/relationships/hyperlink" Target="https://noncataclysmic-limpingly-kaelyn.ngrok-free.dev/inversiones/gn/dnpp_2522559.html" TargetMode="External"/><Relationship Id="rId12" Type="http://schemas.openxmlformats.org/officeDocument/2006/relationships/hyperlink" Target="https://noncataclysmic-limpingly-kaelyn.ngrok-free.dev/inversiones/gn/dnpp_2601104.html" TargetMode="External"/><Relationship Id="rId13" Type="http://schemas.openxmlformats.org/officeDocument/2006/relationships/hyperlink" Target="https://noncataclysmic-limpingly-kaelyn.ngrok-free.dev/inversiones/gn/dnpp_2646084.html" TargetMode="Externa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35369.html" TargetMode="External"/><Relationship Id="rId4" Type="http://schemas.openxmlformats.org/officeDocument/2006/relationships/hyperlink" Target="https://noncataclysmic-limpingly-kaelyn.ngrok-free.dev/inversiones/gn/dnpp_2171444.html" TargetMode="External"/><Relationship Id="rId5" Type="http://schemas.openxmlformats.org/officeDocument/2006/relationships/hyperlink" Target="https://noncataclysmic-limpingly-kaelyn.ngrok-free.dev/inversiones/gn/dnpp_2171553.html" TargetMode="External"/><Relationship Id="rId6" Type="http://schemas.openxmlformats.org/officeDocument/2006/relationships/hyperlink" Target="https://noncataclysmic-limpingly-kaelyn.ngrok-free.dev/inversiones/gn/dnpp_2194654.html" TargetMode="External"/><Relationship Id="rId7" Type="http://schemas.openxmlformats.org/officeDocument/2006/relationships/hyperlink" Target="https://noncataclysmic-limpingly-kaelyn.ngrok-free.dev/inversiones/gn/dnpp_2271959.html" TargetMode="External"/><Relationship Id="rId8" Type="http://schemas.openxmlformats.org/officeDocument/2006/relationships/hyperlink" Target="https://noncataclysmic-limpingly-kaelyn.ngrok-free.dev/inversiones/gn/dnpp_2329521.html" TargetMode="External"/><Relationship Id="rId9" Type="http://schemas.openxmlformats.org/officeDocument/2006/relationships/hyperlink" Target="https://noncataclysmic-limpingly-kaelyn.ngrok-free.dev/inversiones/gn/dnpp_2340269.html" TargetMode="External"/><Relationship Id="rId10" Type="http://schemas.openxmlformats.org/officeDocument/2006/relationships/hyperlink" Target="https://noncataclysmic-limpingly-kaelyn.ngrok-free.dev/inversiones/gn/dnpp_2340490.html" TargetMode="External"/><Relationship Id="rId11" Type="http://schemas.openxmlformats.org/officeDocument/2006/relationships/hyperlink" Target="https://noncataclysmic-limpingly-kaelyn.ngrok-free.dev/inversiones/gn/dnpp_2340615.html" TargetMode="External"/><Relationship Id="rId12" Type="http://schemas.openxmlformats.org/officeDocument/2006/relationships/hyperlink" Target="https://noncataclysmic-limpingly-kaelyn.ngrok-free.dev/inversiones/gn/dnpp_2352539.html" TargetMode="External"/><Relationship Id="rId13" Type="http://schemas.openxmlformats.org/officeDocument/2006/relationships/hyperlink" Target="https://noncataclysmic-limpingly-kaelyn.ngrok-free.dev/inversiones/gn/dnpp_2352965.html" TargetMode="External"/><Relationship Id="rId14" Type="http://schemas.openxmlformats.org/officeDocument/2006/relationships/hyperlink" Target="https://noncataclysmic-limpingly-kaelyn.ngrok-free.dev/inversiones/gn/dnpp_2353873.html" TargetMode="Externa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2404.html" TargetMode="External"/><Relationship Id="rId3" Type="http://schemas.openxmlformats.org/officeDocument/2006/relationships/hyperlink" Target="https://noncataclysmic-limpingly-kaelyn.ngrok-free.dev/inversiones/gn/dnpp_2412405.html" TargetMode="External"/><Relationship Id="rId4" Type="http://schemas.openxmlformats.org/officeDocument/2006/relationships/hyperlink" Target="https://noncataclysmic-limpingly-kaelyn.ngrok-free.dev/inversiones/gn/dnpp_2412628.html" TargetMode="External"/><Relationship Id="rId5" Type="http://schemas.openxmlformats.org/officeDocument/2006/relationships/hyperlink" Target="https://noncataclysmic-limpingly-kaelyn.ngrok-free.dev/inversiones/gn/dnpp_2432110.html" TargetMode="External"/><Relationship Id="rId6" Type="http://schemas.openxmlformats.org/officeDocument/2006/relationships/hyperlink" Target="https://noncataclysmic-limpingly-kaelyn.ngrok-free.dev/inversiones/gn/dnpp_2439850.html" TargetMode="External"/><Relationship Id="rId7" Type="http://schemas.openxmlformats.org/officeDocument/2006/relationships/hyperlink" Target="https://noncataclysmic-limpingly-kaelyn.ngrok-free.dev/inversiones/gn/dnpp_2440009.html" TargetMode="External"/><Relationship Id="rId8" Type="http://schemas.openxmlformats.org/officeDocument/2006/relationships/hyperlink" Target="https://noncataclysmic-limpingly-kaelyn.ngrok-free.dev/inversiones/gn/dnpp_2447873.html" TargetMode="External"/><Relationship Id="rId9" Type="http://schemas.openxmlformats.org/officeDocument/2006/relationships/hyperlink" Target="https://noncataclysmic-limpingly-kaelyn.ngrok-free.dev/inversiones/gn/dnpp_2449979.html" TargetMode="External"/><Relationship Id="rId10" Type="http://schemas.openxmlformats.org/officeDocument/2006/relationships/hyperlink" Target="https://noncataclysmic-limpingly-kaelyn.ngrok-free.dev/inversiones/gn/dnpp_2465854.html" TargetMode="External"/><Relationship Id="rId11" Type="http://schemas.openxmlformats.org/officeDocument/2006/relationships/hyperlink" Target="https://noncataclysmic-limpingly-kaelyn.ngrok-free.dev/inversiones/gn/dnpp_2472345.html" TargetMode="External"/><Relationship Id="rId12" Type="http://schemas.openxmlformats.org/officeDocument/2006/relationships/hyperlink" Target="https://noncataclysmic-limpingly-kaelyn.ngrok-free.dev/inversiones/gn/dnpp_2472358.html" TargetMode="External"/><Relationship Id="rId13" Type="http://schemas.openxmlformats.org/officeDocument/2006/relationships/hyperlink" Target="https://noncataclysmic-limpingly-kaelyn.ngrok-free.dev/inversiones/gn/dnpp_2480152.html" TargetMode="External"/><Relationship Id="rId14" Type="http://schemas.openxmlformats.org/officeDocument/2006/relationships/hyperlink" Target="https://noncataclysmic-limpingly-kaelyn.ngrok-free.dev/inversiones/gn/dnpp_2522559.html" TargetMode="External"/><Relationship Id="rId15" Type="http://schemas.openxmlformats.org/officeDocument/2006/relationships/hyperlink" Target="https://noncataclysmic-limpingly-kaelyn.ngrok-free.dev/inversiones/gn/dnpp_2560192.html" TargetMode="External"/><Relationship Id="rId16" Type="http://schemas.openxmlformats.org/officeDocument/2006/relationships/hyperlink" Target="https://noncataclysmic-limpingly-kaelyn.ngrok-free.dev/inversiones/gn/dnpp_2560781.html" TargetMode="Externa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63929.html" TargetMode="External"/><Relationship Id="rId3" Type="http://schemas.openxmlformats.org/officeDocument/2006/relationships/hyperlink" Target="https://noncataclysmic-limpingly-kaelyn.ngrok-free.dev/inversiones/gn/dnpp_2575839.html" TargetMode="External"/><Relationship Id="rId4" Type="http://schemas.openxmlformats.org/officeDocument/2006/relationships/hyperlink" Target="https://noncataclysmic-limpingly-kaelyn.ngrok-free.dev/inversiones/gn/dnpp_2611282.html" TargetMode="External"/><Relationship Id="rId5" Type="http://schemas.openxmlformats.org/officeDocument/2006/relationships/hyperlink" Target="https://noncataclysmic-limpingly-kaelyn.ngrok-free.dev/inversiones/gn/dnpp_2615652.html" TargetMode="External"/><Relationship Id="rId6" Type="http://schemas.openxmlformats.org/officeDocument/2006/relationships/hyperlink" Target="https://noncataclysmic-limpingly-kaelyn.ngrok-free.dev/inversiones/gn/dnpp_2619082.html" TargetMode="External"/><Relationship Id="rId7" Type="http://schemas.openxmlformats.org/officeDocument/2006/relationships/hyperlink" Target="https://noncataclysmic-limpingly-kaelyn.ngrok-free.dev/inversiones/gn/dnpp_2624314.html" TargetMode="External"/><Relationship Id="rId8" Type="http://schemas.openxmlformats.org/officeDocument/2006/relationships/hyperlink" Target="https://noncataclysmic-limpingly-kaelyn.ngrok-free.dev/inversiones/gn/dnpp_2660986.html" TargetMode="Externa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12994.html" TargetMode="External"/><Relationship Id="rId4" Type="http://schemas.openxmlformats.org/officeDocument/2006/relationships/hyperlink" Target="https://noncataclysmic-limpingly-kaelyn.ngrok-free.dev/inversiones/gn/dnpp_2113086.html" TargetMode="External"/><Relationship Id="rId5" Type="http://schemas.openxmlformats.org/officeDocument/2006/relationships/hyperlink" Target="https://noncataclysmic-limpingly-kaelyn.ngrok-free.dev/inversiones/gn/dnpp_2168023.html" TargetMode="External"/><Relationship Id="rId6" Type="http://schemas.openxmlformats.org/officeDocument/2006/relationships/hyperlink" Target="https://noncataclysmic-limpingly-kaelyn.ngrok-free.dev/inversiones/gn/dnpp_2169311.html" TargetMode="External"/><Relationship Id="rId7" Type="http://schemas.openxmlformats.org/officeDocument/2006/relationships/hyperlink" Target="https://noncataclysmic-limpingly-kaelyn.ngrok-free.dev/inversiones/gn/dnpp_2171470.html" TargetMode="External"/><Relationship Id="rId8" Type="http://schemas.openxmlformats.org/officeDocument/2006/relationships/hyperlink" Target="https://noncataclysmic-limpingly-kaelyn.ngrok-free.dev/inversiones/gn/dnpp_2171552.html" TargetMode="External"/><Relationship Id="rId9" Type="http://schemas.openxmlformats.org/officeDocument/2006/relationships/hyperlink" Target="https://noncataclysmic-limpingly-kaelyn.ngrok-free.dev/inversiones/gn/dnpp_2183094.html" TargetMode="External"/><Relationship Id="rId10" Type="http://schemas.openxmlformats.org/officeDocument/2006/relationships/hyperlink" Target="https://noncataclysmic-limpingly-kaelyn.ngrok-free.dev/inversiones/gn/dnpp_2251365.html" TargetMode="External"/><Relationship Id="rId11" Type="http://schemas.openxmlformats.org/officeDocument/2006/relationships/hyperlink" Target="https://noncataclysmic-limpingly-kaelyn.ngrok-free.dev/inversiones/gn/dnpp_2303725.html" TargetMode="External"/><Relationship Id="rId12" Type="http://schemas.openxmlformats.org/officeDocument/2006/relationships/hyperlink" Target="https://noncataclysmic-limpingly-kaelyn.ngrok-free.dev/inversiones/gn/dnpp_2320023.html" TargetMode="External"/><Relationship Id="rId13" Type="http://schemas.openxmlformats.org/officeDocument/2006/relationships/hyperlink" Target="https://noncataclysmic-limpingly-kaelyn.ngrok-free.dev/inversiones/gn/dnpp_2513988.html" TargetMode="External"/><Relationship Id="rId14" Type="http://schemas.openxmlformats.org/officeDocument/2006/relationships/hyperlink" Target="https://noncataclysmic-limpingly-kaelyn.ngrok-free.dev/inversiones/gn/dnpp_2522559.html" TargetMode="Externa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2919.html" TargetMode="External"/><Relationship Id="rId3" Type="http://schemas.openxmlformats.org/officeDocument/2006/relationships/hyperlink" Target="https://noncataclysmic-limpingly-kaelyn.ngrok-free.dev/inversiones/gn/dnpp_2684394.html" TargetMode="External"/><Relationship Id="rId4" Type="http://schemas.openxmlformats.org/officeDocument/2006/relationships/hyperlink" Target="https://noncataclysmic-limpingly-kaelyn.ngrok-free.dev/inversiones/gn/dnpp_2522559.html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50971.html" TargetMode="External"/><Relationship Id="rId4" Type="http://schemas.openxmlformats.org/officeDocument/2006/relationships/hyperlink" Target="https://noncataclysmic-limpingly-kaelyn.ngrok-free.dev/inversiones/gn/dnpp_2314487.html" TargetMode="External"/><Relationship Id="rId5" Type="http://schemas.openxmlformats.org/officeDocument/2006/relationships/hyperlink" Target="https://noncataclysmic-limpingly-kaelyn.ngrok-free.dev/inversiones/gn/dnpp_2380749.html" TargetMode="External"/><Relationship Id="rId6" Type="http://schemas.openxmlformats.org/officeDocument/2006/relationships/hyperlink" Target="https://noncataclysmic-limpingly-kaelyn.ngrok-free.dev/inversiones/gn/dnpp_2565439.html" TargetMode="Externa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30016.html" TargetMode="External"/><Relationship Id="rId4" Type="http://schemas.openxmlformats.org/officeDocument/2006/relationships/hyperlink" Target="https://noncataclysmic-limpingly-kaelyn.ngrok-free.dev/inversiones/gn/dnpp_2167226.html" TargetMode="External"/><Relationship Id="rId5" Type="http://schemas.openxmlformats.org/officeDocument/2006/relationships/hyperlink" Target="https://noncataclysmic-limpingly-kaelyn.ngrok-free.dev/inversiones/gn/dnpp_2402381.html" TargetMode="External"/><Relationship Id="rId6" Type="http://schemas.openxmlformats.org/officeDocument/2006/relationships/hyperlink" Target="https://noncataclysmic-limpingly-kaelyn.ngrok-free.dev/inversiones/gn/dnpp_2534035.html" TargetMode="External"/><Relationship Id="rId7" Type="http://schemas.openxmlformats.org/officeDocument/2006/relationships/hyperlink" Target="https://noncataclysmic-limpingly-kaelyn.ngrok-free.dev/inversiones/gn/dnpp_2536368.html" TargetMode="External"/><Relationship Id="rId8" Type="http://schemas.openxmlformats.org/officeDocument/2006/relationships/hyperlink" Target="https://noncataclysmic-limpingly-kaelyn.ngrok-free.dev/inversiones/gn/dnpp_2537848.html" TargetMode="External"/><Relationship Id="rId9" Type="http://schemas.openxmlformats.org/officeDocument/2006/relationships/hyperlink" Target="https://noncataclysmic-limpingly-kaelyn.ngrok-free.dev/inversiones/gn/dnpp_2565110.html" TargetMode="External"/><Relationship Id="rId10" Type="http://schemas.openxmlformats.org/officeDocument/2006/relationships/hyperlink" Target="https://noncataclysmic-limpingly-kaelyn.ngrok-free.dev/inversiones/gn/dnpp_2571704.html" TargetMode="External"/><Relationship Id="rId11" Type="http://schemas.openxmlformats.org/officeDocument/2006/relationships/hyperlink" Target="https://noncataclysmic-limpingly-kaelyn.ngrok-free.dev/inversiones/gn/dnpp_2644228.html" TargetMode="Externa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05776.html" TargetMode="Externa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4047.html" TargetMode="External"/><Relationship Id="rId4" Type="http://schemas.openxmlformats.org/officeDocument/2006/relationships/hyperlink" Target="https://noncataclysmic-limpingly-kaelyn.ngrok-free.dev/inversiones/gn/dnpp_2194266.html" TargetMode="External"/><Relationship Id="rId5" Type="http://schemas.openxmlformats.org/officeDocument/2006/relationships/hyperlink" Target="https://noncataclysmic-limpingly-kaelyn.ngrok-free.dev/inversiones/gn/dnpp_2194268.html" TargetMode="External"/><Relationship Id="rId6" Type="http://schemas.openxmlformats.org/officeDocument/2006/relationships/hyperlink" Target="https://noncataclysmic-limpingly-kaelyn.ngrok-free.dev/inversiones/gn/dnpp_2194845.html" TargetMode="External"/><Relationship Id="rId7" Type="http://schemas.openxmlformats.org/officeDocument/2006/relationships/hyperlink" Target="https://noncataclysmic-limpingly-kaelyn.ngrok-free.dev/inversiones/gn/dnpp_2194846.html" TargetMode="External"/><Relationship Id="rId8" Type="http://schemas.openxmlformats.org/officeDocument/2006/relationships/hyperlink" Target="https://noncataclysmic-limpingly-kaelyn.ngrok-free.dev/inversiones/gn/dnpp_2195342.html" TargetMode="External"/><Relationship Id="rId9" Type="http://schemas.openxmlformats.org/officeDocument/2006/relationships/hyperlink" Target="https://noncataclysmic-limpingly-kaelyn.ngrok-free.dev/inversiones/gn/dnpp_2216968.html" TargetMode="External"/><Relationship Id="rId10" Type="http://schemas.openxmlformats.org/officeDocument/2006/relationships/hyperlink" Target="https://noncataclysmic-limpingly-kaelyn.ngrok-free.dev/inversiones/gn/dnpp_2234083.html" TargetMode="External"/><Relationship Id="rId11" Type="http://schemas.openxmlformats.org/officeDocument/2006/relationships/hyperlink" Target="https://noncataclysmic-limpingly-kaelyn.ngrok-free.dev/inversiones/gn/dnpp_2251147.html" TargetMode="External"/><Relationship Id="rId12" Type="http://schemas.openxmlformats.org/officeDocument/2006/relationships/hyperlink" Target="https://noncataclysmic-limpingly-kaelyn.ngrok-free.dev/inversiones/gn/dnpp_2268485.html" TargetMode="External"/><Relationship Id="rId13" Type="http://schemas.openxmlformats.org/officeDocument/2006/relationships/hyperlink" Target="https://noncataclysmic-limpingly-kaelyn.ngrok-free.dev/inversiones/gn/dnpp_2306153.html" TargetMode="External"/><Relationship Id="rId14" Type="http://schemas.openxmlformats.org/officeDocument/2006/relationships/hyperlink" Target="https://noncataclysmic-limpingly-kaelyn.ngrok-free.dev/inversiones/gn/dnpp_2412950.html" TargetMode="Externa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2953.html" TargetMode="External"/><Relationship Id="rId3" Type="http://schemas.openxmlformats.org/officeDocument/2006/relationships/hyperlink" Target="https://noncataclysmic-limpingly-kaelyn.ngrok-free.dev/inversiones/gn/dnpp_2412958.html" TargetMode="External"/><Relationship Id="rId4" Type="http://schemas.openxmlformats.org/officeDocument/2006/relationships/hyperlink" Target="https://noncataclysmic-limpingly-kaelyn.ngrok-free.dev/inversiones/gn/dnpp_2412963.html" TargetMode="External"/><Relationship Id="rId5" Type="http://schemas.openxmlformats.org/officeDocument/2006/relationships/hyperlink" Target="https://noncataclysmic-limpingly-kaelyn.ngrok-free.dev/inversiones/gn/dnpp_2522559.html" TargetMode="External"/><Relationship Id="rId6" Type="http://schemas.openxmlformats.org/officeDocument/2006/relationships/hyperlink" Target="https://noncataclysmic-limpingly-kaelyn.ngrok-free.dev/inversiones/gn/dnpp_2679406.html" TargetMode="Externa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56925.html" TargetMode="External"/><Relationship Id="rId4" Type="http://schemas.openxmlformats.org/officeDocument/2006/relationships/hyperlink" Target="https://noncataclysmic-limpingly-kaelyn.ngrok-free.dev/inversiones/gn/dnpp_2309814.html" TargetMode="External"/><Relationship Id="rId5" Type="http://schemas.openxmlformats.org/officeDocument/2006/relationships/hyperlink" Target="https://noncataclysmic-limpingly-kaelyn.ngrok-free.dev/inversiones/gn/dnpp_2522559.html" TargetMode="Externa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78712.html" TargetMode="External"/><Relationship Id="rId3" Type="http://schemas.openxmlformats.org/officeDocument/2006/relationships/hyperlink" Target="https://noncataclysmic-limpingly-kaelyn.ngrok-free.dev/inversiones/gn/dnpp_2341636.html" TargetMode="External"/><Relationship Id="rId4" Type="http://schemas.openxmlformats.org/officeDocument/2006/relationships/hyperlink" Target="https://noncataclysmic-limpingly-kaelyn.ngrok-free.dev/inversiones/gn/dnpp_2522559.html" TargetMode="External"/><Relationship Id="rId5" Type="http://schemas.openxmlformats.org/officeDocument/2006/relationships/hyperlink" Target="https://noncataclysmic-limpingly-kaelyn.ngrok-free.dev/inversiones/gn/dnpp_2540304.html" TargetMode="External"/><Relationship Id="rId6" Type="http://schemas.openxmlformats.org/officeDocument/2006/relationships/hyperlink" Target="https://noncataclysmic-limpingly-kaelyn.ngrok-free.dev/inversiones/gn/dnpp_2540305.html" TargetMode="External"/><Relationship Id="rId7" Type="http://schemas.openxmlformats.org/officeDocument/2006/relationships/hyperlink" Target="https://noncataclysmic-limpingly-kaelyn.ngrok-free.dev/inversiones/gn/dnpp_2585346.html" TargetMode="External"/><Relationship Id="rId8" Type="http://schemas.openxmlformats.org/officeDocument/2006/relationships/hyperlink" Target="https://noncataclysmic-limpingly-kaelyn.ngrok-free.dev/inversiones/gn/dnpp_2592429.html" TargetMode="Externa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2748.html" TargetMode="External"/><Relationship Id="rId3" Type="http://schemas.openxmlformats.org/officeDocument/2006/relationships/hyperlink" Target="https://noncataclysmic-limpingly-kaelyn.ngrok-free.dev/inversiones/gn/dnpp_2311565.html" TargetMode="External"/><Relationship Id="rId4" Type="http://schemas.openxmlformats.org/officeDocument/2006/relationships/hyperlink" Target="https://noncataclysmic-limpingly-kaelyn.ngrok-free.dev/inversiones/gn/dnpp_2322498.html" TargetMode="External"/><Relationship Id="rId5" Type="http://schemas.openxmlformats.org/officeDocument/2006/relationships/hyperlink" Target="https://noncataclysmic-limpingly-kaelyn.ngrok-free.dev/inversiones/gn/dnpp_2430720.html" TargetMode="External"/><Relationship Id="rId6" Type="http://schemas.openxmlformats.org/officeDocument/2006/relationships/hyperlink" Target="https://noncataclysmic-limpingly-kaelyn.ngrok-free.dev/inversiones/gn/dnpp_2489011.html" TargetMode="External"/><Relationship Id="rId7" Type="http://schemas.openxmlformats.org/officeDocument/2006/relationships/hyperlink" Target="https://noncataclysmic-limpingly-kaelyn.ngrok-free.dev/inversiones/gn/dnpp_2490747.html" TargetMode="External"/><Relationship Id="rId8" Type="http://schemas.openxmlformats.org/officeDocument/2006/relationships/hyperlink" Target="https://noncataclysmic-limpingly-kaelyn.ngrok-free.dev/inversiones/gn/dnpp_2607511.html" TargetMode="External"/><Relationship Id="rId9" Type="http://schemas.openxmlformats.org/officeDocument/2006/relationships/hyperlink" Target="https://noncataclysmic-limpingly-kaelyn.ngrok-free.dev/inversiones/gn/dnpp_2615909.html" TargetMode="External"/><Relationship Id="rId10" Type="http://schemas.openxmlformats.org/officeDocument/2006/relationships/hyperlink" Target="https://noncataclysmic-limpingly-kaelyn.ngrok-free.dev/inversiones/gn/dnpp_2618478.html" TargetMode="External"/><Relationship Id="rId11" Type="http://schemas.openxmlformats.org/officeDocument/2006/relationships/hyperlink" Target="https://noncataclysmic-limpingly-kaelyn.ngrok-free.dev/inversiones/gn/dnpp_2629719.html" TargetMode="External"/><Relationship Id="rId12" Type="http://schemas.openxmlformats.org/officeDocument/2006/relationships/hyperlink" Target="https://noncataclysmic-limpingly-kaelyn.ngrok-free.dev/inversiones/gn/dnpp_2650882.html" TargetMode="External"/><Relationship Id="rId13" Type="http://schemas.openxmlformats.org/officeDocument/2006/relationships/hyperlink" Target="https://noncataclysmic-limpingly-kaelyn.ngrok-free.dev/inversiones/gn/dnpp_2662096.html" TargetMode="External"/><Relationship Id="rId14" Type="http://schemas.openxmlformats.org/officeDocument/2006/relationships/hyperlink" Target="https://noncataclysmic-limpingly-kaelyn.ngrok-free.dev/inversiones/gn/dnpp_2673352.html" TargetMode="Externa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15355.html" TargetMode="External"/><Relationship Id="rId3" Type="http://schemas.openxmlformats.org/officeDocument/2006/relationships/hyperlink" Target="https://noncataclysmic-limpingly-kaelyn.ngrok-free.dev/inversiones/gn/dnpp_2249984.html" TargetMode="External"/><Relationship Id="rId4" Type="http://schemas.openxmlformats.org/officeDocument/2006/relationships/hyperlink" Target="https://noncataclysmic-limpingly-kaelyn.ngrok-free.dev/inversiones/gn/dnpp_2379489.html" TargetMode="External"/><Relationship Id="rId5" Type="http://schemas.openxmlformats.org/officeDocument/2006/relationships/hyperlink" Target="https://noncataclysmic-limpingly-kaelyn.ngrok-free.dev/inversiones/gn/dnpp_2403069.html" TargetMode="External"/><Relationship Id="rId6" Type="http://schemas.openxmlformats.org/officeDocument/2006/relationships/hyperlink" Target="https://noncataclysmic-limpingly-kaelyn.ngrok-free.dev/inversiones/gn/dnpp_2430589.html" TargetMode="External"/><Relationship Id="rId7" Type="http://schemas.openxmlformats.org/officeDocument/2006/relationships/hyperlink" Target="https://noncataclysmic-limpingly-kaelyn.ngrok-free.dev/inversiones/gn/dnpp_2430656.html" TargetMode="External"/><Relationship Id="rId8" Type="http://schemas.openxmlformats.org/officeDocument/2006/relationships/hyperlink" Target="https://noncataclysmic-limpingly-kaelyn.ngrok-free.dev/inversiones/gn/dnpp_2432155.html" TargetMode="External"/><Relationship Id="rId9" Type="http://schemas.openxmlformats.org/officeDocument/2006/relationships/hyperlink" Target="https://noncataclysmic-limpingly-kaelyn.ngrok-free.dev/inversiones/gn/dnpp_2432890.html" TargetMode="External"/><Relationship Id="rId10" Type="http://schemas.openxmlformats.org/officeDocument/2006/relationships/hyperlink" Target="https://noncataclysmic-limpingly-kaelyn.ngrok-free.dev/inversiones/gn/dnpp_2522559.html" TargetMode="Externa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02520.html" TargetMode="External"/><Relationship Id="rId4" Type="http://schemas.openxmlformats.org/officeDocument/2006/relationships/hyperlink" Target="https://noncataclysmic-limpingly-kaelyn.ngrok-free.dev/inversiones/gn/dnpp_2234304.html" TargetMode="External"/><Relationship Id="rId5" Type="http://schemas.openxmlformats.org/officeDocument/2006/relationships/hyperlink" Target="https://noncataclysmic-limpingly-kaelyn.ngrok-free.dev/inversiones/gn/dnpp_2234305.html" TargetMode="External"/><Relationship Id="rId6" Type="http://schemas.openxmlformats.org/officeDocument/2006/relationships/hyperlink" Target="https://noncataclysmic-limpingly-kaelyn.ngrok-free.dev/inversiones/gn/dnpp_2234462.html" TargetMode="External"/><Relationship Id="rId7" Type="http://schemas.openxmlformats.org/officeDocument/2006/relationships/hyperlink" Target="https://noncataclysmic-limpingly-kaelyn.ngrok-free.dev/inversiones/gn/dnpp_2234815.html" TargetMode="External"/><Relationship Id="rId8" Type="http://schemas.openxmlformats.org/officeDocument/2006/relationships/hyperlink" Target="https://noncataclysmic-limpingly-kaelyn.ngrok-free.dev/inversiones/gn/dnpp_2351873.html" TargetMode="External"/><Relationship Id="rId9" Type="http://schemas.openxmlformats.org/officeDocument/2006/relationships/hyperlink" Target="https://noncataclysmic-limpingly-kaelyn.ngrok-free.dev/inversiones/gn/dnpp_2351876.html" TargetMode="External"/><Relationship Id="rId10" Type="http://schemas.openxmlformats.org/officeDocument/2006/relationships/hyperlink" Target="https://noncataclysmic-limpingly-kaelyn.ngrok-free.dev/inversiones/gn/dnpp_2351878.html" TargetMode="External"/><Relationship Id="rId11" Type="http://schemas.openxmlformats.org/officeDocument/2006/relationships/hyperlink" Target="https://noncataclysmic-limpingly-kaelyn.ngrok-free.dev/inversiones/gn/dnpp_2351879.html" TargetMode="External"/><Relationship Id="rId12" Type="http://schemas.openxmlformats.org/officeDocument/2006/relationships/hyperlink" Target="https://noncataclysmic-limpingly-kaelyn.ngrok-free.dev/inversiones/gn/dnpp_2514101.html" TargetMode="External"/><Relationship Id="rId13" Type="http://schemas.openxmlformats.org/officeDocument/2006/relationships/hyperlink" Target="https://noncataclysmic-limpingly-kaelyn.ngrok-free.dev/inversiones/gn/dnpp_2542951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094820.html" TargetMode="External"/><Relationship Id="rId4" Type="http://schemas.openxmlformats.org/officeDocument/2006/relationships/hyperlink" Target="https://noncataclysmic-limpingly-kaelyn.ngrok-free.dev/inversiones/gn/dnpp_2357193.html" TargetMode="Externa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18820.html" TargetMode="External"/><Relationship Id="rId3" Type="http://schemas.openxmlformats.org/officeDocument/2006/relationships/hyperlink" Target="https://noncataclysmic-limpingly-kaelyn.ngrok-free.dev/inversiones/gn/dnpp_2400119.html" TargetMode="External"/><Relationship Id="rId4" Type="http://schemas.openxmlformats.org/officeDocument/2006/relationships/hyperlink" Target="https://noncataclysmic-limpingly-kaelyn.ngrok-free.dev/inversiones/gn/dnpp_2412677.html" TargetMode="External"/><Relationship Id="rId5" Type="http://schemas.openxmlformats.org/officeDocument/2006/relationships/hyperlink" Target="https://noncataclysmic-limpingly-kaelyn.ngrok-free.dev/inversiones/gn/dnpp_2501209.html" TargetMode="External"/><Relationship Id="rId6" Type="http://schemas.openxmlformats.org/officeDocument/2006/relationships/hyperlink" Target="https://noncataclysmic-limpingly-kaelyn.ngrok-free.dev/inversiones/gn/dnpp_2539267.html" TargetMode="External"/><Relationship Id="rId7" Type="http://schemas.openxmlformats.org/officeDocument/2006/relationships/hyperlink" Target="https://noncataclysmic-limpingly-kaelyn.ngrok-free.dev/inversiones/gn/dnpp_2567762.html" TargetMode="External"/><Relationship Id="rId8" Type="http://schemas.openxmlformats.org/officeDocument/2006/relationships/hyperlink" Target="https://noncataclysmic-limpingly-kaelyn.ngrok-free.dev/inversiones/gn/dnpp_2674900.html" TargetMode="External"/><Relationship Id="rId9" Type="http://schemas.openxmlformats.org/officeDocument/2006/relationships/hyperlink" Target="https://noncataclysmic-limpingly-kaelyn.ngrok-free.dev/inversiones/gn/dnpp_2697745.html" TargetMode="Externa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77474.html" TargetMode="External"/><Relationship Id="rId4" Type="http://schemas.openxmlformats.org/officeDocument/2006/relationships/hyperlink" Target="https://noncataclysmic-limpingly-kaelyn.ngrok-free.dev/inversiones/gn/dnpp_2194656.html" TargetMode="External"/><Relationship Id="rId5" Type="http://schemas.openxmlformats.org/officeDocument/2006/relationships/hyperlink" Target="https://noncataclysmic-limpingly-kaelyn.ngrok-free.dev/inversiones/gn/dnpp_2251674.html" TargetMode="External"/><Relationship Id="rId6" Type="http://schemas.openxmlformats.org/officeDocument/2006/relationships/hyperlink" Target="https://noncataclysmic-limpingly-kaelyn.ngrok-free.dev/inversiones/gn/dnpp_2290353.html" TargetMode="External"/><Relationship Id="rId7" Type="http://schemas.openxmlformats.org/officeDocument/2006/relationships/hyperlink" Target="https://noncataclysmic-limpingly-kaelyn.ngrok-free.dev/inversiones/gn/dnpp_2318265.html" TargetMode="External"/><Relationship Id="rId8" Type="http://schemas.openxmlformats.org/officeDocument/2006/relationships/hyperlink" Target="https://noncataclysmic-limpingly-kaelyn.ngrok-free.dev/inversiones/gn/dnpp_2326591.html" TargetMode="External"/><Relationship Id="rId9" Type="http://schemas.openxmlformats.org/officeDocument/2006/relationships/hyperlink" Target="https://noncataclysmic-limpingly-kaelyn.ngrok-free.dev/inversiones/gn/dnpp_2353882.html" TargetMode="External"/><Relationship Id="rId10" Type="http://schemas.openxmlformats.org/officeDocument/2006/relationships/hyperlink" Target="https://noncataclysmic-limpingly-kaelyn.ngrok-free.dev/inversiones/gn/dnpp_2406460.html" TargetMode="External"/><Relationship Id="rId11" Type="http://schemas.openxmlformats.org/officeDocument/2006/relationships/hyperlink" Target="https://noncataclysmic-limpingly-kaelyn.ngrok-free.dev/inversiones/gn/dnpp_2431643.html" TargetMode="External"/><Relationship Id="rId12" Type="http://schemas.openxmlformats.org/officeDocument/2006/relationships/hyperlink" Target="https://noncataclysmic-limpingly-kaelyn.ngrok-free.dev/inversiones/gn/dnpp_2433488.html" TargetMode="External"/><Relationship Id="rId13" Type="http://schemas.openxmlformats.org/officeDocument/2006/relationships/hyperlink" Target="https://noncataclysmic-limpingly-kaelyn.ngrok-free.dev/inversiones/gn/dnpp_2472679.html" TargetMode="External"/><Relationship Id="rId14" Type="http://schemas.openxmlformats.org/officeDocument/2006/relationships/hyperlink" Target="https://noncataclysmic-limpingly-kaelyn.ngrok-free.dev/inversiones/gn/dnpp_2503808.html" TargetMode="Externa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9889.html" TargetMode="External"/><Relationship Id="rId3" Type="http://schemas.openxmlformats.org/officeDocument/2006/relationships/hyperlink" Target="https://noncataclysmic-limpingly-kaelyn.ngrok-free.dev/inversiones/gn/dnpp_2521793.html" TargetMode="External"/><Relationship Id="rId4" Type="http://schemas.openxmlformats.org/officeDocument/2006/relationships/hyperlink" Target="https://noncataclysmic-limpingly-kaelyn.ngrok-free.dev/inversiones/gn/dnpp_2530166.html" TargetMode="External"/><Relationship Id="rId5" Type="http://schemas.openxmlformats.org/officeDocument/2006/relationships/hyperlink" Target="https://noncataclysmic-limpingly-kaelyn.ngrok-free.dev/inversiones/gn/dnpp_2596329.html" TargetMode="External"/><Relationship Id="rId6" Type="http://schemas.openxmlformats.org/officeDocument/2006/relationships/hyperlink" Target="https://noncataclysmic-limpingly-kaelyn.ngrok-free.dev/inversiones/gn/dnpp_2618327.html" TargetMode="External"/><Relationship Id="rId7" Type="http://schemas.openxmlformats.org/officeDocument/2006/relationships/hyperlink" Target="https://noncataclysmic-limpingly-kaelyn.ngrok-free.dev/inversiones/gn/dnpp_2649420.html" TargetMode="External"/><Relationship Id="rId8" Type="http://schemas.openxmlformats.org/officeDocument/2006/relationships/hyperlink" Target="https://noncataclysmic-limpingly-kaelyn.ngrok-free.dev/inversiones/gn/dnpp_2649484.html" TargetMode="External"/><Relationship Id="rId9" Type="http://schemas.openxmlformats.org/officeDocument/2006/relationships/hyperlink" Target="https://noncataclysmic-limpingly-kaelyn.ngrok-free.dev/inversiones/gn/dnpp_2658869.html" TargetMode="Externa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663532.html" TargetMode="External"/><Relationship Id="rId4" Type="http://schemas.openxmlformats.org/officeDocument/2006/relationships/hyperlink" Target="https://noncataclysmic-limpingly-kaelyn.ngrok-free.dev/inversiones/gn/dnpp_2663839.html" TargetMode="External"/><Relationship Id="rId5" Type="http://schemas.openxmlformats.org/officeDocument/2006/relationships/hyperlink" Target="https://noncataclysmic-limpingly-kaelyn.ngrok-free.dev/inversiones/gn/dnpp_2664124.html" TargetMode="External"/><Relationship Id="rId6" Type="http://schemas.openxmlformats.org/officeDocument/2006/relationships/hyperlink" Target="https://noncataclysmic-limpingly-kaelyn.ngrok-free.dev/inversiones/gn/dnpp_2664127.html" TargetMode="External"/><Relationship Id="rId7" Type="http://schemas.openxmlformats.org/officeDocument/2006/relationships/hyperlink" Target="https://noncataclysmic-limpingly-kaelyn.ngrok-free.dev/inversiones/gn/dnpp_2664131.html" TargetMode="External"/><Relationship Id="rId8" Type="http://schemas.openxmlformats.org/officeDocument/2006/relationships/hyperlink" Target="https://noncataclysmic-limpingly-kaelyn.ngrok-free.dev/inversiones/gn/dnpp_2716610.html" TargetMode="Externa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51451.html" TargetMode="External"/><Relationship Id="rId4" Type="http://schemas.openxmlformats.org/officeDocument/2006/relationships/hyperlink" Target="https://noncataclysmic-limpingly-kaelyn.ngrok-free.dev/inversiones/gn/dnpp_2322151.html" TargetMode="External"/><Relationship Id="rId5" Type="http://schemas.openxmlformats.org/officeDocument/2006/relationships/hyperlink" Target="https://noncataclysmic-limpingly-kaelyn.ngrok-free.dev/inversiones/gn/dnpp_2550507.html" TargetMode="External"/><Relationship Id="rId6" Type="http://schemas.openxmlformats.org/officeDocument/2006/relationships/hyperlink" Target="https://noncataclysmic-limpingly-kaelyn.ngrok-free.dev/inversiones/gn/dnpp_2610930.html" TargetMode="External"/><Relationship Id="rId7" Type="http://schemas.openxmlformats.org/officeDocument/2006/relationships/hyperlink" Target="https://noncataclysmic-limpingly-kaelyn.ngrok-free.dev/inversiones/gn/dnpp_2625049.html" TargetMode="External"/><Relationship Id="rId8" Type="http://schemas.openxmlformats.org/officeDocument/2006/relationships/hyperlink" Target="https://noncataclysmic-limpingly-kaelyn.ngrok-free.dev/inversiones/gn/dnpp_2651791.html" TargetMode="External"/><Relationship Id="rId9" Type="http://schemas.openxmlformats.org/officeDocument/2006/relationships/hyperlink" Target="https://noncataclysmic-limpingly-kaelyn.ngrok-free.dev/inversiones/gn/dnpp_2674252.html" TargetMode="Externa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4704.html" TargetMode="External"/><Relationship Id="rId3" Type="http://schemas.openxmlformats.org/officeDocument/2006/relationships/hyperlink" Target="https://noncataclysmic-limpingly-kaelyn.ngrok-free.dev/inversiones/gn/dnpp_2658059.html" TargetMode="External"/><Relationship Id="rId4" Type="http://schemas.openxmlformats.org/officeDocument/2006/relationships/hyperlink" Target="https://noncataclysmic-limpingly-kaelyn.ngrok-free.dev/inversiones/gn/dnpp_2662902.html" TargetMode="External"/><Relationship Id="rId5" Type="http://schemas.openxmlformats.org/officeDocument/2006/relationships/hyperlink" Target="https://noncataclysmic-limpingly-kaelyn.ngrok-free.dev/inversiones/gn/dnpp_2676838.html" TargetMode="Externa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08939.html" TargetMode="External"/><Relationship Id="rId4" Type="http://schemas.openxmlformats.org/officeDocument/2006/relationships/hyperlink" Target="https://noncataclysmic-limpingly-kaelyn.ngrok-free.dev/inversiones/gn/dnpp_2308964.html" TargetMode="External"/><Relationship Id="rId5" Type="http://schemas.openxmlformats.org/officeDocument/2006/relationships/hyperlink" Target="https://noncataclysmic-limpingly-kaelyn.ngrok-free.dev/inversiones/gn/dnpp_2334406.html" TargetMode="External"/><Relationship Id="rId6" Type="http://schemas.openxmlformats.org/officeDocument/2006/relationships/hyperlink" Target="https://noncataclysmic-limpingly-kaelyn.ngrok-free.dev/inversiones/gn/dnpp_2525263.html" TargetMode="External"/><Relationship Id="rId7" Type="http://schemas.openxmlformats.org/officeDocument/2006/relationships/hyperlink" Target="https://noncataclysmic-limpingly-kaelyn.ngrok-free.dev/inversiones/gn/dnpp_2557757.html" TargetMode="Externa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6606.html" TargetMode="External"/><Relationship Id="rId4" Type="http://schemas.openxmlformats.org/officeDocument/2006/relationships/hyperlink" Target="https://noncataclysmic-limpingly-kaelyn.ngrok-free.dev/inversiones/gn/dnpp_2198664.html" TargetMode="External"/><Relationship Id="rId5" Type="http://schemas.openxmlformats.org/officeDocument/2006/relationships/hyperlink" Target="https://noncataclysmic-limpingly-kaelyn.ngrok-free.dev/inversiones/gn/dnpp_2199268.html" TargetMode="External"/><Relationship Id="rId6" Type="http://schemas.openxmlformats.org/officeDocument/2006/relationships/hyperlink" Target="https://noncataclysmic-limpingly-kaelyn.ngrok-free.dev/inversiones/gn/dnpp_2234255.html" TargetMode="External"/><Relationship Id="rId7" Type="http://schemas.openxmlformats.org/officeDocument/2006/relationships/hyperlink" Target="https://noncataclysmic-limpingly-kaelyn.ngrok-free.dev/inversiones/gn/dnpp_2251242.html" TargetMode="External"/><Relationship Id="rId8" Type="http://schemas.openxmlformats.org/officeDocument/2006/relationships/hyperlink" Target="https://noncataclysmic-limpingly-kaelyn.ngrok-free.dev/inversiones/gn/dnpp_2251262.html" TargetMode="External"/><Relationship Id="rId9" Type="http://schemas.openxmlformats.org/officeDocument/2006/relationships/hyperlink" Target="https://noncataclysmic-limpingly-kaelyn.ngrok-free.dev/inversiones/gn/dnpp_2251713.html" TargetMode="External"/><Relationship Id="rId10" Type="http://schemas.openxmlformats.org/officeDocument/2006/relationships/hyperlink" Target="https://noncataclysmic-limpingly-kaelyn.ngrok-free.dev/inversiones/gn/dnpp_2291693.html" TargetMode="External"/><Relationship Id="rId11" Type="http://schemas.openxmlformats.org/officeDocument/2006/relationships/hyperlink" Target="https://noncataclysmic-limpingly-kaelyn.ngrok-free.dev/inversiones/gn/dnpp_2328619.html" TargetMode="External"/><Relationship Id="rId12" Type="http://schemas.openxmlformats.org/officeDocument/2006/relationships/hyperlink" Target="https://noncataclysmic-limpingly-kaelyn.ngrok-free.dev/inversiones/gn/dnpp_2328944.html" TargetMode="External"/><Relationship Id="rId13" Type="http://schemas.openxmlformats.org/officeDocument/2006/relationships/hyperlink" Target="https://noncataclysmic-limpingly-kaelyn.ngrok-free.dev/inversiones/gn/dnpp_2329768.html" TargetMode="External"/><Relationship Id="rId14" Type="http://schemas.openxmlformats.org/officeDocument/2006/relationships/hyperlink" Target="https://noncataclysmic-limpingly-kaelyn.ngrok-free.dev/inversiones/gn/dnpp_2332349.html" TargetMode="Externa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32480.html" TargetMode="External"/><Relationship Id="rId3" Type="http://schemas.openxmlformats.org/officeDocument/2006/relationships/hyperlink" Target="https://noncataclysmic-limpingly-kaelyn.ngrok-free.dev/inversiones/gn/dnpp_2352901.html" TargetMode="External"/><Relationship Id="rId4" Type="http://schemas.openxmlformats.org/officeDocument/2006/relationships/hyperlink" Target="https://noncataclysmic-limpingly-kaelyn.ngrok-free.dev/inversiones/gn/dnpp_2352920.html" TargetMode="External"/><Relationship Id="rId5" Type="http://schemas.openxmlformats.org/officeDocument/2006/relationships/hyperlink" Target="https://noncataclysmic-limpingly-kaelyn.ngrok-free.dev/inversiones/gn/dnpp_2354876.html" TargetMode="External"/><Relationship Id="rId6" Type="http://schemas.openxmlformats.org/officeDocument/2006/relationships/hyperlink" Target="https://noncataclysmic-limpingly-kaelyn.ngrok-free.dev/inversiones/gn/dnpp_2403925.html" TargetMode="External"/><Relationship Id="rId7" Type="http://schemas.openxmlformats.org/officeDocument/2006/relationships/hyperlink" Target="https://noncataclysmic-limpingly-kaelyn.ngrok-free.dev/inversiones/gn/dnpp_2431759.html" TargetMode="External"/><Relationship Id="rId8" Type="http://schemas.openxmlformats.org/officeDocument/2006/relationships/hyperlink" Target="https://noncataclysmic-limpingly-kaelyn.ngrok-free.dev/inversiones/gn/dnpp_2431776.html" TargetMode="External"/><Relationship Id="rId9" Type="http://schemas.openxmlformats.org/officeDocument/2006/relationships/hyperlink" Target="https://noncataclysmic-limpingly-kaelyn.ngrok-free.dev/inversiones/gn/dnpp_2431869.html" TargetMode="External"/><Relationship Id="rId10" Type="http://schemas.openxmlformats.org/officeDocument/2006/relationships/hyperlink" Target="https://noncataclysmic-limpingly-kaelyn.ngrok-free.dev/inversiones/gn/dnpp_2436613.html" TargetMode="External"/><Relationship Id="rId11" Type="http://schemas.openxmlformats.org/officeDocument/2006/relationships/hyperlink" Target="https://noncataclysmic-limpingly-kaelyn.ngrok-free.dev/inversiones/gn/dnpp_2437482.html" TargetMode="External"/><Relationship Id="rId12" Type="http://schemas.openxmlformats.org/officeDocument/2006/relationships/hyperlink" Target="https://noncataclysmic-limpingly-kaelyn.ngrok-free.dev/inversiones/gn/dnpp_2437707.html" TargetMode="External"/><Relationship Id="rId13" Type="http://schemas.openxmlformats.org/officeDocument/2006/relationships/hyperlink" Target="https://noncataclysmic-limpingly-kaelyn.ngrok-free.dev/inversiones/gn/dnpp_2471231.html" TargetMode="External"/><Relationship Id="rId14" Type="http://schemas.openxmlformats.org/officeDocument/2006/relationships/hyperlink" Target="https://noncataclysmic-limpingly-kaelyn.ngrok-free.dev/inversiones/gn/dnpp_2501316.html" TargetMode="External"/><Relationship Id="rId15" Type="http://schemas.openxmlformats.org/officeDocument/2006/relationships/hyperlink" Target="https://ofi5.mef.gob.pe/ssi/Ssi/Index?codigo=2533575&amp;tipo=2" TargetMode="External"/><Relationship Id="rId16" Type="http://schemas.openxmlformats.org/officeDocument/2006/relationships/hyperlink" Target="https://noncataclysmic-limpingly-kaelyn.ngrok-free.dev/inversiones/gn/dnpp_2569622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79865.html" TargetMode="External"/><Relationship Id="rId3" Type="http://schemas.openxmlformats.org/officeDocument/2006/relationships/hyperlink" Target="https://noncataclysmic-limpingly-kaelyn.ngrok-free.dev/inversiones/gn/dnpp_2610075.html" TargetMode="External"/><Relationship Id="rId4" Type="http://schemas.openxmlformats.org/officeDocument/2006/relationships/hyperlink" Target="https://noncataclysmic-limpingly-kaelyn.ngrok-free.dev/inversiones/gn/dnpp_2611363.html" TargetMode="External"/><Relationship Id="rId5" Type="http://schemas.openxmlformats.org/officeDocument/2006/relationships/hyperlink" Target="https://noncataclysmic-limpingly-kaelyn.ngrok-free.dev/inversiones/gn/dnpp_2613642.html" TargetMode="External"/><Relationship Id="rId6" Type="http://schemas.openxmlformats.org/officeDocument/2006/relationships/hyperlink" Target="https://noncataclysmic-limpingly-kaelyn.ngrok-free.dev/inversiones/gn/dnpp_2630741.html" TargetMode="External"/><Relationship Id="rId7" Type="http://schemas.openxmlformats.org/officeDocument/2006/relationships/hyperlink" Target="https://noncataclysmic-limpingly-kaelyn.ngrok-free.dev/inversiones/gn/dnpp_2634034.html" TargetMode="External"/><Relationship Id="rId8" Type="http://schemas.openxmlformats.org/officeDocument/2006/relationships/hyperlink" Target="https://noncataclysmic-limpingly-kaelyn.ngrok-free.dev/inversiones/gn/dnpp_2644242.html" TargetMode="External"/><Relationship Id="rId9" Type="http://schemas.openxmlformats.org/officeDocument/2006/relationships/hyperlink" Target="https://noncataclysmic-limpingly-kaelyn.ngrok-free.dev/inversiones/gn/dnpp_2655031.html" TargetMode="External"/><Relationship Id="rId10" Type="http://schemas.openxmlformats.org/officeDocument/2006/relationships/hyperlink" Target="https://noncataclysmic-limpingly-kaelyn.ngrok-free.dev/inversiones/gn/dnpp_2698491.html" TargetMode="Externa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707.html" TargetMode="External"/><Relationship Id="rId3" Type="http://schemas.openxmlformats.org/officeDocument/2006/relationships/hyperlink" Target="https://noncataclysmic-limpingly-kaelyn.ngrok-free.dev/inversiones/gn/dnpp_2022215.html" TargetMode="External"/><Relationship Id="rId4" Type="http://schemas.openxmlformats.org/officeDocument/2006/relationships/hyperlink" Target="https://noncataclysmic-limpingly-kaelyn.ngrok-free.dev/inversiones/gn/dnpp_2112212.html" TargetMode="External"/><Relationship Id="rId5" Type="http://schemas.openxmlformats.org/officeDocument/2006/relationships/hyperlink" Target="https://noncataclysmic-limpingly-kaelyn.ngrok-free.dev/inversiones/gn/dnpp_2171536.html" TargetMode="External"/><Relationship Id="rId6" Type="http://schemas.openxmlformats.org/officeDocument/2006/relationships/hyperlink" Target="https://noncataclysmic-limpingly-kaelyn.ngrok-free.dev/inversiones/gn/dnpp_2258465.html" TargetMode="External"/><Relationship Id="rId7" Type="http://schemas.openxmlformats.org/officeDocument/2006/relationships/hyperlink" Target="https://noncataclysmic-limpingly-kaelyn.ngrok-free.dev/inversiones/gn/dnpp_2324993.html" TargetMode="External"/><Relationship Id="rId8" Type="http://schemas.openxmlformats.org/officeDocument/2006/relationships/hyperlink" Target="https://noncataclysmic-limpingly-kaelyn.ngrok-free.dev/inversiones/gn/dnpp_2341738.html" TargetMode="External"/><Relationship Id="rId9" Type="http://schemas.openxmlformats.org/officeDocument/2006/relationships/hyperlink" Target="https://noncataclysmic-limpingly-kaelyn.ngrok-free.dev/inversiones/gn/dnpp_2343399.html" TargetMode="External"/><Relationship Id="rId10" Type="http://schemas.openxmlformats.org/officeDocument/2006/relationships/hyperlink" Target="https://noncataclysmic-limpingly-kaelyn.ngrok-free.dev/inversiones/gn/dnpp_2413964.html" TargetMode="External"/><Relationship Id="rId11" Type="http://schemas.openxmlformats.org/officeDocument/2006/relationships/hyperlink" Target="https://noncataclysmic-limpingly-kaelyn.ngrok-free.dev/inversiones/gn/dnpp_2413970.html" TargetMode="External"/><Relationship Id="rId12" Type="http://schemas.openxmlformats.org/officeDocument/2006/relationships/hyperlink" Target="https://noncataclysmic-limpingly-kaelyn.ngrok-free.dev/inversiones/gn/dnpp_2453953.html" TargetMode="External"/><Relationship Id="rId13" Type="http://schemas.openxmlformats.org/officeDocument/2006/relationships/hyperlink" Target="https://noncataclysmic-limpingly-kaelyn.ngrok-free.dev/inversiones/gn/dnpp_2569433.html" TargetMode="External"/><Relationship Id="rId14" Type="http://schemas.openxmlformats.org/officeDocument/2006/relationships/hyperlink" Target="https://noncataclysmic-limpingly-kaelyn.ngrok-free.dev/inversiones/gn/dnpp_2572382.html" TargetMode="Externa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6792.html" TargetMode="External"/><Relationship Id="rId3" Type="http://schemas.openxmlformats.org/officeDocument/2006/relationships/hyperlink" Target="https://noncataclysmic-limpingly-kaelyn.ngrok-free.dev/inversiones/gn/dnpp_2597134.html" TargetMode="External"/><Relationship Id="rId4" Type="http://schemas.openxmlformats.org/officeDocument/2006/relationships/hyperlink" Target="https://noncataclysmic-limpingly-kaelyn.ngrok-free.dev/inversiones/gn/dnpp_2598991.html" TargetMode="External"/><Relationship Id="rId5" Type="http://schemas.openxmlformats.org/officeDocument/2006/relationships/hyperlink" Target="https://noncataclysmic-limpingly-kaelyn.ngrok-free.dev/inversiones/gn/dnpp_2599464.html" TargetMode="External"/><Relationship Id="rId6" Type="http://schemas.openxmlformats.org/officeDocument/2006/relationships/hyperlink" Target="https://noncataclysmic-limpingly-kaelyn.ngrok-free.dev/inversiones/gn/dnpp_2605154.html" TargetMode="External"/><Relationship Id="rId7" Type="http://schemas.openxmlformats.org/officeDocument/2006/relationships/hyperlink" Target="https://noncataclysmic-limpingly-kaelyn.ngrok-free.dev/inversiones/gn/dnpp_2605472.html" TargetMode="Externa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43009.html" TargetMode="External"/><Relationship Id="rId3" Type="http://schemas.openxmlformats.org/officeDocument/2006/relationships/hyperlink" Target="https://noncataclysmic-limpingly-kaelyn.ngrok-free.dev/inversiones/gn/dnpp_2522559.html" TargetMode="External"/><Relationship Id="rId4" Type="http://schemas.openxmlformats.org/officeDocument/2006/relationships/hyperlink" Target="https://noncataclysmic-limpingly-kaelyn.ngrok-free.dev/inversiones/gn/dnpp_2527669.html" TargetMode="External"/><Relationship Id="rId5" Type="http://schemas.openxmlformats.org/officeDocument/2006/relationships/hyperlink" Target="https://noncataclysmic-limpingly-kaelyn.ngrok-free.dev/inversiones/gn/dnpp_2557211.html" TargetMode="Externa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2560.html" TargetMode="External"/><Relationship Id="rId3" Type="http://schemas.openxmlformats.org/officeDocument/2006/relationships/hyperlink" Target="https://noncataclysmic-limpingly-kaelyn.ngrok-free.dev/inversiones/gn/dnpp_2259756.html" TargetMode="External"/><Relationship Id="rId4" Type="http://schemas.openxmlformats.org/officeDocument/2006/relationships/hyperlink" Target="https://noncataclysmic-limpingly-kaelyn.ngrok-free.dev/inversiones/gn/dnpp_2479033.html" TargetMode="External"/><Relationship Id="rId5" Type="http://schemas.openxmlformats.org/officeDocument/2006/relationships/hyperlink" Target="https://noncataclysmic-limpingly-kaelyn.ngrok-free.dev/inversiones/gn/dnpp_2509173.html" TargetMode="External"/><Relationship Id="rId6" Type="http://schemas.openxmlformats.org/officeDocument/2006/relationships/hyperlink" Target="https://noncataclysmic-limpingly-kaelyn.ngrok-free.dev/inversiones/gn/dnpp_2607411.html" TargetMode="External"/><Relationship Id="rId7" Type="http://schemas.openxmlformats.org/officeDocument/2006/relationships/hyperlink" Target="https://noncataclysmic-limpingly-kaelyn.ngrok-free.dev/inversiones/gn/dnpp_2612066.html" TargetMode="External"/><Relationship Id="rId8" Type="http://schemas.openxmlformats.org/officeDocument/2006/relationships/hyperlink" Target="https://noncataclysmic-limpingly-kaelyn.ngrok-free.dev/inversiones/gn/dnpp_2667933.html" TargetMode="External"/><Relationship Id="rId9" Type="http://schemas.openxmlformats.org/officeDocument/2006/relationships/hyperlink" Target="https://noncataclysmic-limpingly-kaelyn.ngrok-free.dev/inversiones/gn/dnpp_2700996.html" TargetMode="External"/><Relationship Id="rId10" Type="http://schemas.openxmlformats.org/officeDocument/2006/relationships/hyperlink" Target="https://noncataclysmic-limpingly-kaelyn.ngrok-free.dev/inversiones/gn/dnpp_2702645.html" TargetMode="Externa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9824.html" TargetMode="External"/><Relationship Id="rId3" Type="http://schemas.openxmlformats.org/officeDocument/2006/relationships/hyperlink" Target="https://noncataclysmic-limpingly-kaelyn.ngrok-free.dev/inversiones/gn/dnpp_2190511.html" TargetMode="External"/><Relationship Id="rId4" Type="http://schemas.openxmlformats.org/officeDocument/2006/relationships/hyperlink" Target="https://noncataclysmic-limpingly-kaelyn.ngrok-free.dev/inversiones/gn/dnpp_2522559.html" TargetMode="External"/><Relationship Id="rId5" Type="http://schemas.openxmlformats.org/officeDocument/2006/relationships/hyperlink" Target="https://noncataclysmic-limpingly-kaelyn.ngrok-free.dev/inversiones/gn/dnpp_2555183.html" TargetMode="External"/><Relationship Id="rId6" Type="http://schemas.openxmlformats.org/officeDocument/2006/relationships/hyperlink" Target="https://noncataclysmic-limpingly-kaelyn.ngrok-free.dev/inversiones/gn/dnpp_2578114.html" TargetMode="External"/><Relationship Id="rId7" Type="http://schemas.openxmlformats.org/officeDocument/2006/relationships/hyperlink" Target="https://noncataclysmic-limpingly-kaelyn.ngrok-free.dev/inversiones/gn/dnpp_2704716.html" TargetMode="Externa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51528.html" TargetMode="External"/><Relationship Id="rId4" Type="http://schemas.openxmlformats.org/officeDocument/2006/relationships/hyperlink" Target="https://noncataclysmic-limpingly-kaelyn.ngrok-free.dev/inversiones/gn/dnpp_2197489.html" TargetMode="External"/><Relationship Id="rId5" Type="http://schemas.openxmlformats.org/officeDocument/2006/relationships/hyperlink" Target="https://noncataclysmic-limpingly-kaelyn.ngrok-free.dev/inversiones/gn/dnpp_2202960.html" TargetMode="External"/><Relationship Id="rId6" Type="http://schemas.openxmlformats.org/officeDocument/2006/relationships/hyperlink" Target="https://noncataclysmic-limpingly-kaelyn.ngrok-free.dev/inversiones/gn/dnpp_2234790.html" TargetMode="External"/><Relationship Id="rId7" Type="http://schemas.openxmlformats.org/officeDocument/2006/relationships/hyperlink" Target="https://noncataclysmic-limpingly-kaelyn.ngrok-free.dev/inversiones/gn/dnpp_2250606.html" TargetMode="External"/><Relationship Id="rId8" Type="http://schemas.openxmlformats.org/officeDocument/2006/relationships/hyperlink" Target="https://noncataclysmic-limpingly-kaelyn.ngrok-free.dev/inversiones/gn/dnpp_2251478.html" TargetMode="External"/><Relationship Id="rId9" Type="http://schemas.openxmlformats.org/officeDocument/2006/relationships/hyperlink" Target="https://noncataclysmic-limpingly-kaelyn.ngrok-free.dev/inversiones/gn/dnpp_2352288.html" TargetMode="External"/><Relationship Id="rId10" Type="http://schemas.openxmlformats.org/officeDocument/2006/relationships/hyperlink" Target="https://noncataclysmic-limpingly-kaelyn.ngrok-free.dev/inversiones/gn/dnpp_2357750.html" TargetMode="External"/><Relationship Id="rId11" Type="http://schemas.openxmlformats.org/officeDocument/2006/relationships/hyperlink" Target="https://noncataclysmic-limpingly-kaelyn.ngrok-free.dev/inversiones/gn/dnpp_2367775.html" TargetMode="External"/><Relationship Id="rId12" Type="http://schemas.openxmlformats.org/officeDocument/2006/relationships/hyperlink" Target="https://noncataclysmic-limpingly-kaelyn.ngrok-free.dev/inversiones/gn/dnpp_2412581.html" TargetMode="External"/><Relationship Id="rId13" Type="http://schemas.openxmlformats.org/officeDocument/2006/relationships/hyperlink" Target="https://noncataclysmic-limpingly-kaelyn.ngrok-free.dev/inversiones/gn/dnpp_2457805.html" TargetMode="External"/><Relationship Id="rId14" Type="http://schemas.openxmlformats.org/officeDocument/2006/relationships/hyperlink" Target="https://noncataclysmic-limpingly-kaelyn.ngrok-free.dev/inversiones/gn/dnpp_2469381.html" TargetMode="Externa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7671.html" TargetMode="External"/><Relationship Id="rId3" Type="http://schemas.openxmlformats.org/officeDocument/2006/relationships/hyperlink" Target="https://noncataclysmic-limpingly-kaelyn.ngrok-free.dev/inversiones/gn/dnpp_2522559.html" TargetMode="External"/><Relationship Id="rId4" Type="http://schemas.openxmlformats.org/officeDocument/2006/relationships/hyperlink" Target="https://noncataclysmic-limpingly-kaelyn.ngrok-free.dev/inversiones/gn/dnpp_2525680.html" TargetMode="External"/><Relationship Id="rId5" Type="http://schemas.openxmlformats.org/officeDocument/2006/relationships/hyperlink" Target="https://noncataclysmic-limpingly-kaelyn.ngrok-free.dev/inversiones/gn/dnpp_2534431.html" TargetMode="External"/><Relationship Id="rId6" Type="http://schemas.openxmlformats.org/officeDocument/2006/relationships/hyperlink" Target="https://noncataclysmic-limpingly-kaelyn.ngrok-free.dev/inversiones/gn/dnpp_2566874.html" TargetMode="External"/><Relationship Id="rId7" Type="http://schemas.openxmlformats.org/officeDocument/2006/relationships/hyperlink" Target="https://noncataclysmic-limpingly-kaelyn.ngrok-free.dev/inversiones/gn/dnpp_2571876.html" TargetMode="Externa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35892.html" TargetMode="External"/><Relationship Id="rId4" Type="http://schemas.openxmlformats.org/officeDocument/2006/relationships/hyperlink" Target="https://noncataclysmic-limpingly-kaelyn.ngrok-free.dev/inversiones/gn/dnpp_2252609.html" TargetMode="External"/><Relationship Id="rId5" Type="http://schemas.openxmlformats.org/officeDocument/2006/relationships/hyperlink" Target="https://noncataclysmic-limpingly-kaelyn.ngrok-free.dev/inversiones/gn/dnpp_2267650.html" TargetMode="External"/><Relationship Id="rId6" Type="http://schemas.openxmlformats.org/officeDocument/2006/relationships/hyperlink" Target="https://noncataclysmic-limpingly-kaelyn.ngrok-free.dev/inversiones/gn/dnpp_2337709.html" TargetMode="External"/><Relationship Id="rId7" Type="http://schemas.openxmlformats.org/officeDocument/2006/relationships/hyperlink" Target="https://noncataclysmic-limpingly-kaelyn.ngrok-free.dev/inversiones/gn/dnpp_2339283.html" TargetMode="External"/><Relationship Id="rId8" Type="http://schemas.openxmlformats.org/officeDocument/2006/relationships/hyperlink" Target="https://noncataclysmic-limpingly-kaelyn.ngrok-free.dev/inversiones/gn/dnpp_2475402.html" TargetMode="External"/><Relationship Id="rId9" Type="http://schemas.openxmlformats.org/officeDocument/2006/relationships/hyperlink" Target="https://noncataclysmic-limpingly-kaelyn.ngrok-free.dev/inversiones/gn/dnpp_2520723.html" TargetMode="External"/><Relationship Id="rId10" Type="http://schemas.openxmlformats.org/officeDocument/2006/relationships/hyperlink" Target="https://noncataclysmic-limpingly-kaelyn.ngrok-free.dev/inversiones/gn/dnpp_2522559.html" TargetMode="External"/><Relationship Id="rId11" Type="http://schemas.openxmlformats.org/officeDocument/2006/relationships/hyperlink" Target="https://noncataclysmic-limpingly-kaelyn.ngrok-free.dev/inversiones/gn/dnpp_2524169.html" TargetMode="External"/><Relationship Id="rId12" Type="http://schemas.openxmlformats.org/officeDocument/2006/relationships/hyperlink" Target="https://noncataclysmic-limpingly-kaelyn.ngrok-free.dev/inversiones/gn/dnpp_2570008.html" TargetMode="External"/><Relationship Id="rId13" Type="http://schemas.openxmlformats.org/officeDocument/2006/relationships/hyperlink" Target="https://noncataclysmic-limpingly-kaelyn.ngrok-free.dev/inversiones/gn/dnpp_2570114.html" TargetMode="External"/><Relationship Id="rId14" Type="http://schemas.openxmlformats.org/officeDocument/2006/relationships/hyperlink" Target="https://noncataclysmic-limpingly-kaelyn.ngrok-free.dev/inversiones/gn/dnpp_2570438.html" TargetMode="Externa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16828.html" TargetMode="External"/><Relationship Id="rId4" Type="http://schemas.openxmlformats.org/officeDocument/2006/relationships/hyperlink" Target="https://noncataclysmic-limpingly-kaelyn.ngrok-free.dev/inversiones/gn/dnpp_2338344.html" TargetMode="External"/><Relationship Id="rId5" Type="http://schemas.openxmlformats.org/officeDocument/2006/relationships/hyperlink" Target="https://noncataclysmic-limpingly-kaelyn.ngrok-free.dev/inversiones/gn/dnpp_2338919.html" TargetMode="External"/><Relationship Id="rId6" Type="http://schemas.openxmlformats.org/officeDocument/2006/relationships/hyperlink" Target="https://noncataclysmic-limpingly-kaelyn.ngrok-free.dev/inversiones/gn/dnpp_2343495.html" TargetMode="External"/><Relationship Id="rId7" Type="http://schemas.openxmlformats.org/officeDocument/2006/relationships/hyperlink" Target="https://noncataclysmic-limpingly-kaelyn.ngrok-free.dev/inversiones/gn/dnpp_2523604.html" TargetMode="External"/><Relationship Id="rId8" Type="http://schemas.openxmlformats.org/officeDocument/2006/relationships/hyperlink" Target="https://noncataclysmic-limpingly-kaelyn.ngrok-free.dev/inversiones/gn/dnpp_2524839.html" TargetMode="External"/><Relationship Id="rId9" Type="http://schemas.openxmlformats.org/officeDocument/2006/relationships/hyperlink" Target="https://noncataclysmic-limpingly-kaelyn.ngrok-free.dev/inversiones/gn/dnpp_2628673.html" TargetMode="External"/><Relationship Id="rId10" Type="http://schemas.openxmlformats.org/officeDocument/2006/relationships/hyperlink" Target="https://noncataclysmic-limpingly-kaelyn.ngrok-free.dev/inversiones/gn/dnpp_2652030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4954.html" TargetMode="External"/><Relationship Id="rId4" Type="http://schemas.openxmlformats.org/officeDocument/2006/relationships/hyperlink" Target="https://noncataclysmic-limpingly-kaelyn.ngrok-free.dev/inversiones/gn/dnpp_2216838.html" TargetMode="External"/><Relationship Id="rId5" Type="http://schemas.openxmlformats.org/officeDocument/2006/relationships/hyperlink" Target="https://noncataclysmic-limpingly-kaelyn.ngrok-free.dev/inversiones/gn/dnpp_2216942.html" TargetMode="External"/><Relationship Id="rId6" Type="http://schemas.openxmlformats.org/officeDocument/2006/relationships/hyperlink" Target="https://noncataclysmic-limpingly-kaelyn.ngrok-free.dev/inversiones/gn/dnpp_2234132.html" TargetMode="External"/><Relationship Id="rId7" Type="http://schemas.openxmlformats.org/officeDocument/2006/relationships/hyperlink" Target="https://noncataclysmic-limpingly-kaelyn.ngrok-free.dev/inversiones/gn/dnpp_2234134.html" TargetMode="External"/><Relationship Id="rId8" Type="http://schemas.openxmlformats.org/officeDocument/2006/relationships/hyperlink" Target="https://noncataclysmic-limpingly-kaelyn.ngrok-free.dev/inversiones/gn/dnpp_2234135.html" TargetMode="External"/><Relationship Id="rId9" Type="http://schemas.openxmlformats.org/officeDocument/2006/relationships/hyperlink" Target="https://noncataclysmic-limpingly-kaelyn.ngrok-free.dev/inversiones/gn/dnpp_2234523.html" TargetMode="External"/><Relationship Id="rId10" Type="http://schemas.openxmlformats.org/officeDocument/2006/relationships/hyperlink" Target="https://noncataclysmic-limpingly-kaelyn.ngrok-free.dev/inversiones/gn/dnpp_2234524.html" TargetMode="External"/><Relationship Id="rId11" Type="http://schemas.openxmlformats.org/officeDocument/2006/relationships/hyperlink" Target="https://noncataclysmic-limpingly-kaelyn.ngrok-free.dev/inversiones/gn/dnpp_2234527.html" TargetMode="External"/><Relationship Id="rId12" Type="http://schemas.openxmlformats.org/officeDocument/2006/relationships/hyperlink" Target="https://noncataclysmic-limpingly-kaelyn.ngrok-free.dev/inversiones/gn/dnpp_2412057.html" TargetMode="External"/><Relationship Id="rId13" Type="http://schemas.openxmlformats.org/officeDocument/2006/relationships/hyperlink" Target="https://noncataclysmic-limpingly-kaelyn.ngrok-free.dev/inversiones/gn/dnpp_2508796.html" TargetMode="External"/><Relationship Id="rId14" Type="http://schemas.openxmlformats.org/officeDocument/2006/relationships/hyperlink" Target="https://noncataclysmic-limpingly-kaelyn.ngrok-free.dev/inversiones/gn/dnpp_2524347.html" TargetMode="Externa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42734.html" TargetMode="External"/><Relationship Id="rId3" Type="http://schemas.openxmlformats.org/officeDocument/2006/relationships/hyperlink" Target="https://noncataclysmic-limpingly-kaelyn.ngrok-free.dev/inversiones/gn/dnpp_2647065.html" TargetMode="External"/><Relationship Id="rId4" Type="http://schemas.openxmlformats.org/officeDocument/2006/relationships/hyperlink" Target="https://noncataclysmic-limpingly-kaelyn.ngrok-free.dev/inversiones/gn/dnpp_2668659.html" TargetMode="Externa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15876.html" TargetMode="External"/><Relationship Id="rId3" Type="http://schemas.openxmlformats.org/officeDocument/2006/relationships/hyperlink" Target="https://noncataclysmic-limpingly-kaelyn.ngrok-free.dev/inversiones/gn/dnpp_2177854.html" TargetMode="External"/><Relationship Id="rId4" Type="http://schemas.openxmlformats.org/officeDocument/2006/relationships/hyperlink" Target="https://noncataclysmic-limpingly-kaelyn.ngrok-free.dev/inversiones/gn/dnpp_2202488.html" TargetMode="External"/><Relationship Id="rId5" Type="http://schemas.openxmlformats.org/officeDocument/2006/relationships/hyperlink" Target="https://noncataclysmic-limpingly-kaelyn.ngrok-free.dev/inversiones/gn/dnpp_2216774.html" TargetMode="External"/><Relationship Id="rId6" Type="http://schemas.openxmlformats.org/officeDocument/2006/relationships/hyperlink" Target="https://noncataclysmic-limpingly-kaelyn.ngrok-free.dev/inversiones/gn/dnpp_2216815.html" TargetMode="External"/><Relationship Id="rId7" Type="http://schemas.openxmlformats.org/officeDocument/2006/relationships/hyperlink" Target="https://noncataclysmic-limpingly-kaelyn.ngrok-free.dev/inversiones/gn/dnpp_2234005.html" TargetMode="External"/><Relationship Id="rId8" Type="http://schemas.openxmlformats.org/officeDocument/2006/relationships/hyperlink" Target="https://noncataclysmic-limpingly-kaelyn.ngrok-free.dev/inversiones/gn/dnpp_2234687.html" TargetMode="External"/><Relationship Id="rId9" Type="http://schemas.openxmlformats.org/officeDocument/2006/relationships/hyperlink" Target="https://noncataclysmic-limpingly-kaelyn.ngrok-free.dev/inversiones/gn/dnpp_2253484.html" TargetMode="External"/><Relationship Id="rId10" Type="http://schemas.openxmlformats.org/officeDocument/2006/relationships/hyperlink" Target="https://noncataclysmic-limpingly-kaelyn.ngrok-free.dev/inversiones/gn/dnpp_2259355.html" TargetMode="External"/><Relationship Id="rId11" Type="http://schemas.openxmlformats.org/officeDocument/2006/relationships/hyperlink" Target="https://noncataclysmic-limpingly-kaelyn.ngrok-free.dev/inversiones/gn/dnpp_2262173.html" TargetMode="External"/><Relationship Id="rId12" Type="http://schemas.openxmlformats.org/officeDocument/2006/relationships/hyperlink" Target="https://noncataclysmic-limpingly-kaelyn.ngrok-free.dev/inversiones/gn/dnpp_2262382.html" TargetMode="External"/><Relationship Id="rId13" Type="http://schemas.openxmlformats.org/officeDocument/2006/relationships/hyperlink" Target="https://noncataclysmic-limpingly-kaelyn.ngrok-free.dev/inversiones/gn/dnpp_2263428.html" TargetMode="External"/><Relationship Id="rId14" Type="http://schemas.openxmlformats.org/officeDocument/2006/relationships/hyperlink" Target="https://noncataclysmic-limpingly-kaelyn.ngrok-free.dev/inversiones/gn/dnpp_2264055.html" TargetMode="Externa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5437.html" TargetMode="External"/><Relationship Id="rId3" Type="http://schemas.openxmlformats.org/officeDocument/2006/relationships/hyperlink" Target="https://noncataclysmic-limpingly-kaelyn.ngrok-free.dev/inversiones/gn/dnpp_2265672.html" TargetMode="External"/><Relationship Id="rId4" Type="http://schemas.openxmlformats.org/officeDocument/2006/relationships/hyperlink" Target="https://noncataclysmic-limpingly-kaelyn.ngrok-free.dev/inversiones/gn/dnpp_2276561.html" TargetMode="External"/><Relationship Id="rId5" Type="http://schemas.openxmlformats.org/officeDocument/2006/relationships/hyperlink" Target="https://noncataclysmic-limpingly-kaelyn.ngrok-free.dev/inversiones/gn/dnpp_2281843.html" TargetMode="External"/><Relationship Id="rId6" Type="http://schemas.openxmlformats.org/officeDocument/2006/relationships/hyperlink" Target="https://noncataclysmic-limpingly-kaelyn.ngrok-free.dev/inversiones/gn/dnpp_2308404.html" TargetMode="External"/><Relationship Id="rId7" Type="http://schemas.openxmlformats.org/officeDocument/2006/relationships/hyperlink" Target="https://noncataclysmic-limpingly-kaelyn.ngrok-free.dev/inversiones/gn/dnpp_2313205.html" TargetMode="External"/><Relationship Id="rId8" Type="http://schemas.openxmlformats.org/officeDocument/2006/relationships/hyperlink" Target="https://noncataclysmic-limpingly-kaelyn.ngrok-free.dev/inversiones/gn/dnpp_2314090.html" TargetMode="External"/><Relationship Id="rId9" Type="http://schemas.openxmlformats.org/officeDocument/2006/relationships/hyperlink" Target="https://noncataclysmic-limpingly-kaelyn.ngrok-free.dev/inversiones/gn/dnpp_2314510.html" TargetMode="External"/><Relationship Id="rId10" Type="http://schemas.openxmlformats.org/officeDocument/2006/relationships/hyperlink" Target="https://noncataclysmic-limpingly-kaelyn.ngrok-free.dev/inversiones/gn/dnpp_2314835.html" TargetMode="External"/><Relationship Id="rId11" Type="http://schemas.openxmlformats.org/officeDocument/2006/relationships/hyperlink" Target="https://noncataclysmic-limpingly-kaelyn.ngrok-free.dev/inversiones/gn/dnpp_2314875.html" TargetMode="External"/><Relationship Id="rId12" Type="http://schemas.openxmlformats.org/officeDocument/2006/relationships/hyperlink" Target="https://noncataclysmic-limpingly-kaelyn.ngrok-free.dev/inversiones/gn/dnpp_2314883.html" TargetMode="External"/><Relationship Id="rId13" Type="http://schemas.openxmlformats.org/officeDocument/2006/relationships/hyperlink" Target="https://noncataclysmic-limpingly-kaelyn.ngrok-free.dev/inversiones/gn/dnpp_2315060.html" TargetMode="External"/><Relationship Id="rId14" Type="http://schemas.openxmlformats.org/officeDocument/2006/relationships/hyperlink" Target="https://noncataclysmic-limpingly-kaelyn.ngrok-free.dev/inversiones/gn/dnpp_2315081.html" TargetMode="External"/><Relationship Id="rId15" Type="http://schemas.openxmlformats.org/officeDocument/2006/relationships/hyperlink" Target="https://noncataclysmic-limpingly-kaelyn.ngrok-free.dev/inversiones/gn/dnpp_2315092.html" TargetMode="External"/><Relationship Id="rId16" Type="http://schemas.openxmlformats.org/officeDocument/2006/relationships/hyperlink" Target="https://noncataclysmic-limpingly-kaelyn.ngrok-free.dev/inversiones/gn/dnpp_2343049.html" TargetMode="Externa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3387.html" TargetMode="External"/><Relationship Id="rId3" Type="http://schemas.openxmlformats.org/officeDocument/2006/relationships/hyperlink" Target="https://noncataclysmic-limpingly-kaelyn.ngrok-free.dev/inversiones/gn/dnpp_2470491.html" TargetMode="External"/><Relationship Id="rId4" Type="http://schemas.openxmlformats.org/officeDocument/2006/relationships/hyperlink" Target="https://noncataclysmic-limpingly-kaelyn.ngrok-free.dev/inversiones/gn/dnpp_2473873.html" TargetMode="External"/><Relationship Id="rId5" Type="http://schemas.openxmlformats.org/officeDocument/2006/relationships/hyperlink" Target="https://noncataclysmic-limpingly-kaelyn.ngrok-free.dev/inversiones/gn/dnpp_2476034.html" TargetMode="External"/><Relationship Id="rId6" Type="http://schemas.openxmlformats.org/officeDocument/2006/relationships/hyperlink" Target="https://noncataclysmic-limpingly-kaelyn.ngrok-free.dev/inversiones/gn/dnpp_2496872.html" TargetMode="External"/><Relationship Id="rId7" Type="http://schemas.openxmlformats.org/officeDocument/2006/relationships/hyperlink" Target="https://noncataclysmic-limpingly-kaelyn.ngrok-free.dev/inversiones/gn/dnpp_2513702.html" TargetMode="External"/><Relationship Id="rId8" Type="http://schemas.openxmlformats.org/officeDocument/2006/relationships/hyperlink" Target="https://noncataclysmic-limpingly-kaelyn.ngrok-free.dev/inversiones/gn/dnpp_2522559.html" TargetMode="External"/><Relationship Id="rId9" Type="http://schemas.openxmlformats.org/officeDocument/2006/relationships/hyperlink" Target="https://noncataclysmic-limpingly-kaelyn.ngrok-free.dev/inversiones/gn/dnpp_2536122.html" TargetMode="External"/><Relationship Id="rId10" Type="http://schemas.openxmlformats.org/officeDocument/2006/relationships/hyperlink" Target="https://noncataclysmic-limpingly-kaelyn.ngrok-free.dev/inversiones/gn/dnpp_2572543.html" TargetMode="External"/><Relationship Id="rId11" Type="http://schemas.openxmlformats.org/officeDocument/2006/relationships/hyperlink" Target="https://noncataclysmic-limpingly-kaelyn.ngrok-free.dev/inversiones/gn/dnpp_2572586.html" TargetMode="External"/><Relationship Id="rId12" Type="http://schemas.openxmlformats.org/officeDocument/2006/relationships/hyperlink" Target="https://noncataclysmic-limpingly-kaelyn.ngrok-free.dev/inversiones/gn/dnpp_2572604.html" TargetMode="External"/><Relationship Id="rId13" Type="http://schemas.openxmlformats.org/officeDocument/2006/relationships/hyperlink" Target="https://noncataclysmic-limpingly-kaelyn.ngrok-free.dev/inversiones/gn/dnpp_2579153.html" TargetMode="External"/><Relationship Id="rId14" Type="http://schemas.openxmlformats.org/officeDocument/2006/relationships/hyperlink" Target="https://noncataclysmic-limpingly-kaelyn.ngrok-free.dev/inversiones/gn/dnpp_2590373.html" TargetMode="External"/><Relationship Id="rId15" Type="http://schemas.openxmlformats.org/officeDocument/2006/relationships/hyperlink" Target="https://noncataclysmic-limpingly-kaelyn.ngrok-free.dev/inversiones/gn/dnpp_2590588.html" TargetMode="External"/><Relationship Id="rId16" Type="http://schemas.openxmlformats.org/officeDocument/2006/relationships/hyperlink" Target="https://noncataclysmic-limpingly-kaelyn.ngrok-free.dev/inversiones/gn/dnpp_2590699.html" TargetMode="Externa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0707.html" TargetMode="External"/><Relationship Id="rId3" Type="http://schemas.openxmlformats.org/officeDocument/2006/relationships/hyperlink" Target="https://noncataclysmic-limpingly-kaelyn.ngrok-free.dev/inversiones/gn/dnpp_2592660.html" TargetMode="External"/><Relationship Id="rId4" Type="http://schemas.openxmlformats.org/officeDocument/2006/relationships/hyperlink" Target="https://noncataclysmic-limpingly-kaelyn.ngrok-free.dev/inversiones/gn/dnpp_2592661.html" TargetMode="External"/><Relationship Id="rId5" Type="http://schemas.openxmlformats.org/officeDocument/2006/relationships/hyperlink" Target="https://noncataclysmic-limpingly-kaelyn.ngrok-free.dev/inversiones/gn/dnpp_2596943.html" TargetMode="External"/><Relationship Id="rId6" Type="http://schemas.openxmlformats.org/officeDocument/2006/relationships/hyperlink" Target="https://noncataclysmic-limpingly-kaelyn.ngrok-free.dev/inversiones/gn/dnpp_2599116.html" TargetMode="External"/><Relationship Id="rId7" Type="http://schemas.openxmlformats.org/officeDocument/2006/relationships/hyperlink" Target="https://noncataclysmic-limpingly-kaelyn.ngrok-free.dev/inversiones/gn/dnpp_2606474.html" TargetMode="External"/><Relationship Id="rId8" Type="http://schemas.openxmlformats.org/officeDocument/2006/relationships/hyperlink" Target="https://noncataclysmic-limpingly-kaelyn.ngrok-free.dev/inversiones/gn/dnpp_2608769.html" TargetMode="External"/><Relationship Id="rId9" Type="http://schemas.openxmlformats.org/officeDocument/2006/relationships/hyperlink" Target="https://noncataclysmic-limpingly-kaelyn.ngrok-free.dev/inversiones/gn/dnpp_2609882.html" TargetMode="External"/><Relationship Id="rId10" Type="http://schemas.openxmlformats.org/officeDocument/2006/relationships/hyperlink" Target="https://noncataclysmic-limpingly-kaelyn.ngrok-free.dev/inversiones/gn/dnpp_2622092.html" TargetMode="External"/><Relationship Id="rId11" Type="http://schemas.openxmlformats.org/officeDocument/2006/relationships/hyperlink" Target="https://noncataclysmic-limpingly-kaelyn.ngrok-free.dev/inversiones/gn/dnpp_2622640.html" TargetMode="External"/><Relationship Id="rId12" Type="http://schemas.openxmlformats.org/officeDocument/2006/relationships/hyperlink" Target="https://noncataclysmic-limpingly-kaelyn.ngrok-free.dev/inversiones/gn/dnpp_2625695.html" TargetMode="External"/><Relationship Id="rId13" Type="http://schemas.openxmlformats.org/officeDocument/2006/relationships/hyperlink" Target="https://noncataclysmic-limpingly-kaelyn.ngrok-free.dev/inversiones/gn/dnpp_2627140.html" TargetMode="External"/><Relationship Id="rId14" Type="http://schemas.openxmlformats.org/officeDocument/2006/relationships/hyperlink" Target="https://noncataclysmic-limpingly-kaelyn.ngrok-free.dev/inversiones/gn/dnpp_2632436.html" TargetMode="External"/><Relationship Id="rId15" Type="http://schemas.openxmlformats.org/officeDocument/2006/relationships/hyperlink" Target="https://noncataclysmic-limpingly-kaelyn.ngrok-free.dev/inversiones/gn/dnpp_2636304.html" TargetMode="External"/><Relationship Id="rId16" Type="http://schemas.openxmlformats.org/officeDocument/2006/relationships/hyperlink" Target="https://noncataclysmic-limpingly-kaelyn.ngrok-free.dev/inversiones/gn/dnpp_2636319.html" TargetMode="Externa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36321.html" TargetMode="External"/><Relationship Id="rId3" Type="http://schemas.openxmlformats.org/officeDocument/2006/relationships/hyperlink" Target="https://noncataclysmic-limpingly-kaelyn.ngrok-free.dev/inversiones/gn/dnpp_2636334.html" TargetMode="External"/><Relationship Id="rId4" Type="http://schemas.openxmlformats.org/officeDocument/2006/relationships/hyperlink" Target="https://noncataclysmic-limpingly-kaelyn.ngrok-free.dev/inversiones/gn/dnpp_2636339.html" TargetMode="External"/><Relationship Id="rId5" Type="http://schemas.openxmlformats.org/officeDocument/2006/relationships/hyperlink" Target="https://noncataclysmic-limpingly-kaelyn.ngrok-free.dev/inversiones/gn/dnpp_2636341.html" TargetMode="External"/><Relationship Id="rId6" Type="http://schemas.openxmlformats.org/officeDocument/2006/relationships/hyperlink" Target="https://noncataclysmic-limpingly-kaelyn.ngrok-free.dev/inversiones/gn/dnpp_2636347.html" TargetMode="External"/><Relationship Id="rId7" Type="http://schemas.openxmlformats.org/officeDocument/2006/relationships/hyperlink" Target="https://noncataclysmic-limpingly-kaelyn.ngrok-free.dev/inversiones/gn/dnpp_2646181.html" TargetMode="External"/><Relationship Id="rId8" Type="http://schemas.openxmlformats.org/officeDocument/2006/relationships/hyperlink" Target="https://noncataclysmic-limpingly-kaelyn.ngrok-free.dev/inversiones/gn/dnpp_2663364.html" TargetMode="Externa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4241.html" TargetMode="External"/><Relationship Id="rId3" Type="http://schemas.openxmlformats.org/officeDocument/2006/relationships/hyperlink" Target="https://noncataclysmic-limpingly-kaelyn.ngrok-free.dev/inversiones/gn/dnpp_2522559.html" TargetMode="External"/><Relationship Id="rId4" Type="http://schemas.openxmlformats.org/officeDocument/2006/relationships/hyperlink" Target="https://noncataclysmic-limpingly-kaelyn.ngrok-free.dev/inversiones/gn/dnpp_2538723.html" TargetMode="External"/><Relationship Id="rId5" Type="http://schemas.openxmlformats.org/officeDocument/2006/relationships/hyperlink" Target="https://noncataclysmic-limpingly-kaelyn.ngrok-free.dev/inversiones/gn/dnpp_2575992.html" TargetMode="External"/><Relationship Id="rId6" Type="http://schemas.openxmlformats.org/officeDocument/2006/relationships/hyperlink" Target="https://noncataclysmic-limpingly-kaelyn.ngrok-free.dev/inversiones/gn/dnpp_2576842.html" TargetMode="Externa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51367.html" TargetMode="External"/><Relationship Id="rId4" Type="http://schemas.openxmlformats.org/officeDocument/2006/relationships/hyperlink" Target="https://noncataclysmic-limpingly-kaelyn.ngrok-free.dev/inversiones/gn/dnpp_2609061.html" TargetMode="External"/><Relationship Id="rId5" Type="http://schemas.openxmlformats.org/officeDocument/2006/relationships/hyperlink" Target="https://noncataclysmic-limpingly-kaelyn.ngrok-free.dev/inversiones/gn/dnpp_2628905.html" TargetMode="External"/><Relationship Id="rId6" Type="http://schemas.openxmlformats.org/officeDocument/2006/relationships/hyperlink" Target="https://noncataclysmic-limpingly-kaelyn.ngrok-free.dev/inversiones/gn/dnpp_2652658.html" TargetMode="External"/><Relationship Id="rId7" Type="http://schemas.openxmlformats.org/officeDocument/2006/relationships/hyperlink" Target="https://noncataclysmic-limpingly-kaelyn.ngrok-free.dev/inversiones/gn/dnpp_2652664.html" TargetMode="Externa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4587.html" TargetMode="External"/><Relationship Id="rId4" Type="http://schemas.openxmlformats.org/officeDocument/2006/relationships/hyperlink" Target="https://noncataclysmic-limpingly-kaelyn.ngrok-free.dev/inversiones/gn/dnpp_2194921.html" TargetMode="External"/><Relationship Id="rId5" Type="http://schemas.openxmlformats.org/officeDocument/2006/relationships/hyperlink" Target="https://noncataclysmic-limpingly-kaelyn.ngrok-free.dev/inversiones/gn/dnpp_2321548.html" TargetMode="External"/><Relationship Id="rId6" Type="http://schemas.openxmlformats.org/officeDocument/2006/relationships/hyperlink" Target="https://noncataclysmic-limpingly-kaelyn.ngrok-free.dev/inversiones/gn/dnpp_2337978.html" TargetMode="External"/><Relationship Id="rId7" Type="http://schemas.openxmlformats.org/officeDocument/2006/relationships/hyperlink" Target="https://noncataclysmic-limpingly-kaelyn.ngrok-free.dev/inversiones/gn/dnpp_2403872.html" TargetMode="External"/><Relationship Id="rId8" Type="http://schemas.openxmlformats.org/officeDocument/2006/relationships/hyperlink" Target="https://noncataclysmic-limpingly-kaelyn.ngrok-free.dev/inversiones/gn/dnpp_2403962.html" TargetMode="External"/><Relationship Id="rId9" Type="http://schemas.openxmlformats.org/officeDocument/2006/relationships/hyperlink" Target="https://noncataclysmic-limpingly-kaelyn.ngrok-free.dev/inversiones/gn/dnpp_2437084.html" TargetMode="External"/><Relationship Id="rId10" Type="http://schemas.openxmlformats.org/officeDocument/2006/relationships/hyperlink" Target="https://noncataclysmic-limpingly-kaelyn.ngrok-free.dev/inversiones/gn/dnpp_2438586.html" TargetMode="External"/><Relationship Id="rId11" Type="http://schemas.openxmlformats.org/officeDocument/2006/relationships/hyperlink" Target="https://noncataclysmic-limpingly-kaelyn.ngrok-free.dev/inversiones/gn/dnpp_2560382.html" TargetMode="External"/><Relationship Id="rId12" Type="http://schemas.openxmlformats.org/officeDocument/2006/relationships/hyperlink" Target="https://noncataclysmic-limpingly-kaelyn.ngrok-free.dev/inversiones/gn/dnpp_2708936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EDUCACION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educa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(8/14)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536 US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001-114: UNIVERSIDAD NACIONAL DEL SANTA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537 UH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001-115: UNIVERSIDAD NACIONAL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538 UAMD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001-1030: UNIVERSIDAD NACIONAL AMAZONICA DE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539 UMBA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001-1092: UNIVERSIDAD NACIONAL MICAELA BASTIDAS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541 UTRMA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001-1031: UNIVERSIDAD NACIONAL TORIBIO RODRIGUEZ DE MENDOZA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542 UIA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001-1200: UNIVERSIDAD NACIONAL INTERCULTURAL DE LA AMAZONIA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4069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545: Pliego 545 UM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1230: UNIVERSIDAD NACIONAL DE MOQUEGUA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2169280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COMPLEJO DEPORTIVO Y RECREACIONAL DE LA UNIVERSIDAD NACIONAL DE MOQUEGUA EN EL CENTRO POBLADO DE CHEN CHEN, DISTRITO DE MOQUEGUA, PROVINCIA DE MARI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2300391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ESCUELA PROFESIONAL DE INGENIERIA AGROINDUSTRIAL, SEDE MOQUEGUA, UNIVERSIDAD NACIONAL DE MOQUEG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2336294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CONSULTA Y LECTURA DE LA BIBLIOTECA CENTRAL DE LA UNIVERSIDAD NACIONAL DE MOQUEGUA - SEDE MARISCAL NIETO, DISTRITO DE MOQUEGUA,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2475818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 INSTALACIONES DE LA ADMNISTRACION CENTRAL DEL SISTEMA DE ESPACIOS PUBL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2499502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LA ESCUELA PROFESIONAL DE INGENIERIA CIVIL DE LA UNIVERSIDAD NACIONAL DE MOQUEGUA-SEDE MOQUEGUA, DISTRITO DE MOQUEGUA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2521143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E INNOVACION EN CIENCIAS, ENERGIA, MEDIO AMBIENTE Y BIOCIENCIAS APLICADAS EN LA FILIAL ILO DE LA UNIVERSIDAD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2553937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CENTRO DE TECNOLOGIAS Y COMUNICACION Y INSTALACIONES EXTERIORES DE SERVICIOS BASICOS; ADQUISICION DE EQUIPAMIENTO DE AMBIENTES COMPLEMENTARIOS;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2554645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 Y MOBILIARIO DE LABORATORIO; REMODELACION DE LABORATORIO ESPECIFICO Y/O ESPECIALIDAD; EN EL(LA) BIOLOGIA, ANATOMIA 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2561042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ADMINISTRACION DISTRITO DE PACOCHA DE LA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2569441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 Y EQUIPO DE LABORATORIO Y/O TALLER; CONSTRUCCION DE AULA MAGNA Y LABORATORIO GENERAL; ADEMAS DE OTROS ACTIVOS EN EL(LA) ESC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2687543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EL SISTEMA DE TRANSPORTE UNIVERSITARIO DE LA UNIVERSIDAD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546: Pliego 546 UJ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1364: UNIVERSIDAD NACIONAL DE JAEN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2234473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UNIVERSIDAD NACIONAL DE JAEN DISTRITO DE JAEN, PROVINCIA DE JAEN,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2458135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SERVICIO PARA LA GESTION DE LA CALIDAD ACADEMICA EN LA UNIVERSIDAD NACIONAL DE JAEN DEL DISTRITO DE JAEN - PROVINCIA DE JAEN - DEPARTAMENTO DE CAJAMARC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2472824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UNIVERSIDAD NACIONAL DE JAEN EN LA LOCALIDAD JAEN, DISTRITO DE JAEN, PROVINCIA JAEN, DEPARTAMENTO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2512146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SISTEMA DE AGUA Y DESAGÜE DE LA CIUDAD UNIVERSITARIA DE LA UNIVERSIDAD NACIONAL DE JAEN DEL DISTRITO DE JAEN - PROVINCIA DE JAEN - DEPARTAMENTO DE 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547: Pliego 547 UC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1372: UNIVERSIDAD NACIONAL DE CAÑETE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2508633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EDUCACION SUPERIOR DE LA ESCUELA PROFESIONAL DE CONTABILIDAD DE LA UNIVERSIDAD NACIONAL DE CAÑETE DISTRITO DE SAN LUIS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2508648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EDUCACION SUPERIOR DE LA ESCUELA PROFESIONAL DE ADMINISTRACION DE TURISMO Y HOTELERIA DE LA UNIVERSIDAD NACIONAL DE CAÑET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2509078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SERVICIOS DE EDUCACION SUPERIOR DE LA CARRERA PROFESIONAL DE AGRONOMIA DE LA UNIVERSIDAD NACIONAL DE CAÑETE DISTRITO DE SAN LUIS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2598008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DE SISTEMAS DISTRITO DE SAN LUIS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2641939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BIBLIOTECA CENTRAL DE LA UNIVERSIDAD NACIONAL DE CAÑETE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548: Pliego 548 UF  (24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1373: UNIVERSIDAD NACIONAL DE FRONTERA  (24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2347183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EQUIPAMIENTO DE LOS SISTEMAS INFORMATICOS DE LA UNIVERSIDAD NACIONAL DE FRONTERA CENTRO POBLADO DE NUEVO SULLANA - DISTRITO DE SULLANA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2351253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BIBLIOTECOLOGICO DE LA BIBLIOTECA CENTRAL DE LA UNIVERSIDAD NACIONAL DE FRONTERA DISTRITO DE SULLANA - PROVINCIA DE SULLA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2351263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LA UNIDAD DE SERVICIOS SOCIALES Y ASISTENCIALES DE LA OFICINA DE BIENESTAR UNIVERSITARIO DE LA UNIVERSIDAD NACIONAL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2437731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LABORATORIO DE BIOLOGIA MOLECULAR PARA LA INVESTIGACION EN LA UNIVERSIDAD NACIONAL DE FRONTERA DISTRITO DE SULLANA - PROVINCIA DE SULL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2439545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LABORATORIO DE INVESTIGACION EN INOCUIDAD DE ALIMENTOS DE LA UNIVERSIDAD NACIONAL DE FRONTERA, DISTRITO DE SULLANA - PROVINCIA DE SULL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2439548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LABORATORIO DE TECNOLOGIA DE ALIMENTOS Y PROCESOS PARA LA INVESTIGACION EN LA UNIVERSIDAD NACIONAL DE FRONTERA DISTRITO DE SULLANA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2443902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AULAS DE LA FACULTAD DE INGENIERIA ECONOMICA DE LA UNIVERSIDAD NACIONAL DE FRONTERA DISTRITO DE SULLANA - PROVINCIA DE SULLANA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2444086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LABORATORIO DE INVESTIGACION DE AGUA Y SUELOS EN LA UNIVERSIDAD NACIONAL DE FRONTERA DISTRITO DE SULLANA - PROVINCIA DE SULLANA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2447626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TECNOLOGIAS DE INFORMACION Y COMUNICACIONES EN LA UNIVERSIDAD NACIONAL DE FRONTERA DISTRITO DE SULLANA - PROVINCIA DE SULLANA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2451663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DE LA INVESTIGACION E INNOVACION EN LA UNIVERSIDAD NACIONAL DE FRONTERA DISTRITO DE SULLANA - PROVINCIA DE SULLANA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2461119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AULAS DE LA FACULTAD DE ADMINISTRACION, HOTELERA Y DE TURISMO DE LA UNIVERSIDAD NACIONAL DE FRONTERA, DISTRITO DE SULLANA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2464079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ELECTRICA Y SISTEMA DE ILUMINACCION DE LA UNIVERSIDAD NACIONAL DE FRONTERA DISTRITO DE SULLANA - PROVINCIA DE SULLANA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5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2469335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 INNOVACION EN EDUCACION SUPERIOR UNIVERSITARIA DEL INSTITUTO DE INVESTIGACION EN ECONOMIA Y EFICIENCIA PRODUCTIVA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2476153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LABORATORIO DE GASTRONOMIA Y HOTELERIA DE LA UNIVERIDAD NACIONAL DE FRONTERA DISTRITO DE SULLANA - PROVINCIA DE SULLANA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2509566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ACADEMICO DE LA CARRERA DE INGENIERIA BIOTECNOLOGICA DE LA UNIVERSIDAD NACIONAL DE FRONTERA, DISTRITO DE SULLANA - PROVINCIA DE SULLANA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2517531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POSGRADO EN EDUCACION SUPERIOR UNIVERSITARIA DE LA ESCUELA DE POSGRADO DE LA UNIVERSIDAD NACIONAL DE FRONTERA,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2524021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 INNOVACION, DE LA ESTACION EXPERIMENTAL DEL INSTITUTO DE INVESTIGACION PARA EL DESARROLLO SOSTENIBLE Y CAMBIO CLIMATICO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2540116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MEDIANTE LA UNIDAD DE ARCHIVO CENTRAL DE LA UNIVERSIDAD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2557882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INGENIERIA AMBIENTAL DE LA UNIVERSIDAD NACIO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2572287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INGENIERIA FORESTAL DISTRITO DE SULLANA DE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2577660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DE INGENIERIA EN BIOTECNOLOGIA DISTRITO DE SULLANA DE LA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2672448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EXTENSION CULTURAL, PROYECCION SOCIAL Y EDUCACION CONTINUA EN EDUCACION SUPERIOR UNIVERSITARIA. EN CENTRO PREUNIVERSITARIO DE LA 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549: Pliego 549 UB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1374: UNIVERSIDAD NACIONAL DE BARRANCA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2564286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FORMACION DE PREGRADO EN EDUCACION SUPERIOR UNIVERSITARIA DE LA ESCUELA PROFESIONAL DE CONTABILIDAD Y FINANZAS DE LA 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2596812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EL COMEDOR UNIVERSITARIO DE LA UNIVERSIDAD NACIONAL DE BARRANCA,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2617801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DERECHO Y CIENCIA POLITICA DE LA UNIVERSIDAD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2683957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EL SISTEMA DE TRANSPORTE UNIVERSITARIO DE LA UNIVERSIDAD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550: Pliego 550 UAC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1375: UNIVERSIDAD NACIONAL AUTONOMA DE CHOTA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2323924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BIENESTAR UNIVERSITARIO EN LA UNIVERSIDAD NACIONAL AUTNOMA DE CHOTA CENTRO POBLADO DE COLPAMATARA-DISTRITO DE CHOTA-PROVINCIA DE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2679204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COBERTURA DE INSTALACIONES DEPORTIVAS; EN EL(LA) UNIVERSIDAD NACIONAL AUTONOMA DE CHOTA EN EL CENTRO POBLADO COLPA HUACARIS, DISTRITO DE CHOTA,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551: Pliego 551 UISCJ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1376: UNIV.NAC. INTERCULTURAL DE LA SELVA CENTRAL JUAN SANTOS ATAHUALPA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2292528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PROFESIONAL EN INGENIERIA CIVIL DE LA UNIVERSIDAD NACIONAL INTERCULTURAL DE LA SELVA CENTRAL JUAN SANTOS ATAHUALPA EN EL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2338101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TRANSPORTE UNIVERSITARIO DE LA UNIVERSIDAD NACIONAL INTERCULTURAL DE LA SELVA CENTRAL JUAN SANTOS ATAHUALPA EN LA MERCED,VILLA ASHANING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552: Pliego 552 UJ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1406: UNIVERSIDAD NACIONAL DE JULIACA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2318863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BIBLIOTECA CENTRAL EN LA SEDE CAPILLA DE LA UNIVERSIDAD NACIONAL DE JULIACA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2496961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ASISTENCIA ALIMENTARIA EN LA UNIVERSIDAD NACIONAL DE JULIACA SEDE AYABACAS DEL DISTRITO DE SAN MIGUEL - PROVINCIA DE SAN ROMAN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2568244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FORMACION DE PREGRADO EN EDUCACION SUPERIOR UNIVERSITARIA DE LA ESCUELA PROFESIONAL DE INGENIERIA INDUSTRIAL, ESCUELA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553: Pliego 553 AAT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1529: U. N. AUTÓNOMA ALTOANADINA DE TARMA - UNAAT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2261749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EDUCACION SUPERIOR UNIVERSITARIO Y ADMINISTRATIVO DE LA UNIVERSIDAD NACIONAL AUTONOMA ALTOANDINA DE TARMA, SECTOR HUANCUCRO,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2341075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 IMPLEMENTACION DEL SERVICIO DEPORTIVO Y RECREATIVO EN LA CIUDAD UNIVERSITARIA DE LA UNIVERSIDAD NACIONAL AUTONOMA ALTOANDINA DE TARMA, SECTOR HUANCUC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2563780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GESTION INSTITUCIONAL EN EDUCACION SUPERIOR UNIVERSITARIO EN LA UNIDAD DE SERVICIOS GENERALES - TRANSPORTE UNIVERSITARIO DE LA UNIVERSI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2634437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EL CENTRO MEDICO UNIVERSITARIO DE LA UNIVERSIDAD NACIONAL AUTONOMA ALT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(9/14)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543 UTL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001-1203: UNIVERSIDAD NACIONAL TECNOLOGICA DE LIMA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544 UJMA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001-1204: UNIVERSIDAD NACIONAL JOSE MARIA ARGUEDAS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545 UM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001-1230: UNIVERSIDAD NACIONAL DE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546 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001-1364: UNIVERSIDAD NACIONAL DE JAEN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547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001-1372: UNIVERSIDAD NACIONAL DE CAÑETE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548 UF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001-1373: UNIVERSIDAD NACIONAL DE FRONTERA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554: Pliego 554 UAH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1530: UNIVERSIDAD NACIONAL AUTONOMA DE HUANTA- UNAH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2351011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LAS ESCUELAS DE INGENIERIA Y GESTION AMBIENTAL Y LA ESCUELA PROFESIONAL DE INGENIERIA DE NEGOCIOS AGRONOMI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2351030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LA ESCUELA DE ADMINISTRACION DE TURISMO SOSTENIBLE Y HOTELERIA DE LA FACULTAD DE ADMINISTRACION DE LA UNIV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2412616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DE TRANSPORTE UNIVERSITARIO PARA LAS ACTIVIDADES ACADEMICAS Y DE INVESTIGACION DE LA UNIVERSIDAD NACIONAL AUTONOMA DE HUANTA, INTAY DEL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2514935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BASICOS,PISTAS Y VEREDAS DE LA UNIVERSIDAD NACIONAL AUTONOMA DE HUANTA, DISTRITO DE LURICOCHA - PROVINCIA DE HUANTA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2566720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 INNOVACION EN EDUCACION SUPERIOR UNIVERSITARIA EN EL INSTITUTO DE INVESTIGACION DE LA UNIVERSIDAD NACIONAL AUTONOMA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555: Pliego 555 UIFSL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1533: U.N. INTERCULTURAL FABIOLA SALAZAR LEGUIA DE BAGUA-UNIFSL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2377215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CERCO PERIMETRICO DE LA CIUDAD UNIVERSITARIA DE LA UNIVERSIDAD NACIONAL INTERCULTURAL FABIOLA SALAZAR LEGUIA DE BAGUA DISTRITO BAGUA, PROVINCIA BAG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2430662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EQUIPAMIENTO DE LOS LABORATORIOS EN LA SEDE ACADEMICA DE LA UNIVERSIDAD NACIONAL INTERCULTURAL FABIOLA SALAZAR LEGUIA DE BAGUA DEL DISTRITO DE 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2430668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COMPLEJO ACADEMICO Y ADMINISTRATIVO EN LA SEDE ACADEMICA DE LA UNIVERSIDAD NACIONAL INTERCULTURAL FABIOLA SALAZAR LEGUIA DE BAGUA DEL DISTRITO DE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2494358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BASICOS EN EL TERRENO DE LA UNIVERSIDAD NACIONAL INTERCULTURAL FABIOLA SALAZAR LEGUIA DE BAGUA - LOCALIDAD DE TOMAQUE DEL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2542233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DEL CENTRO PRE UNIVERSITARIO Y CENTRO DE IDIOMAS DE LA UNIVERSIDAD NACIONAL INTERCULTURAL FABIOLA SALAZAR LEGUIA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556: Pliego 556 UIQ  (17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1549: UNIVERSIDAD NACIONAL INTERCULTURAL DE QUILLABAMBA  (17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2324502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LOS LABORATORIOS DE CIENCIAS BASICAS DE LA UNIVERSIDAD NACIONAL INTERCULTURAL DE QUILLABAMBA SEDE EL ARENAL DISTRITO DE SANTA ANA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2334239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LA CARRERA PROFESIONAL DE INGENIERIA CIVIL DE LA UNIVERSIDAD NACIONAL INTERCULTURAL DE QUILLABAMBA, FUNDO POTRERO, CENTRO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2334774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ADMINISTRATIVOS, DE LA UNIVERSIDAD NACIONAL INTERCULTURAL DE QUILLABAMBA, FUNDO POTRERO DISTRITO DE SANTA ANA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2475425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LOS ESTUDIOS GENERALES DE LA UNIVERSIDAD NACIONAL INTERCULTURAL DE QUILLABAMBA SEDE APAKTONE QUILLABAMBA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2506148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PREGRADO EN EDUCACION SUPERIOR UNIVERSITARIA DE LA ESCUELA PROFESIONAL DE ECOTURISMO, DE LA FACULTAD DE ECOTURISMO DE LA 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2506161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BASICOS Y URBANISTICOS EN LA CIUDAD UNIVERSITARIA DE LA UNIVERSIDAD NACIONAL INTERCULTURAL DE QUILLABAMBA, SEDE POTRERO DEL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2506166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PREGRADO EN EDUCACION SUPERIOR UNIVERSITARIA DE LA ESCUELA PROFESIONAL DE INGENIERIA AGRONOMICA TROPICAL DE LA FACULTAD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2519694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EDUCATIVOS ESPECIFICOS Y ESPECIALIZADOS DE LA FACULTAD DE ING. DE ALIMENTOS DE LA UNIVERSIDAD NACIONAL INTERCULTURAL DE QUILLABAMBA,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2528448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BIBLIOTECA EN LA UNIVERSIDAD NACIONAL INTERCULTURAL DE QUILLABAMBA - SEDE POTRERO, DISTRITO DE SANTA ANA - PROVINCIA DE LA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2535063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DEL COMEDOR UNIVERSITARIO SEDE FUNDO POTRERO DE LA UNIVERSIDAD NACIONAL INTERCULTURAL DE QUILLABAMBA, DISTRITO DE SANTA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2539823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RESIDENCIA ESTUDIANTIL SEDE POTRERO DE LA UNIVERSIDAD NACIONAL INTERCULTURAL DE QUILLABAMBA DISTRITO DE SANTA ANA - PROVINCIA DE LA CONVENCION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2539828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COMPLEJO DEPORTIVO SEDE POTRERO DE LA UNIVERSIDAD NACIONAL INTERCULTURAL DE QUILLABAMBA, DISTRITO DE SANTA ANA - PROVINCIA DE LA CONVENCION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4813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2554925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EXTENSION CULTURAL, PROYECCION SOCIAL Y EDUCACION CONTINUA EN EDUCACION SUPERIOR UNIVERSITARIA DEL CENTRO DE EDUCACION CONTINUA DEL CEN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2572238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EXTENSION CULTURAL, PROYECCION SOCIAL Y EDUCACION CONTINUA EN EDUCACION SUPERIOR UNIVERSITARIA CON LA IMPLEMENTACION DEL CENTRO CICLO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2601793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TECNOLOGIAS DE LA INFORMACION Y COMUNICACION (TIC) SEDE FUNDO POTRERO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2652522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CONTABILIDAD EN LA UNIVERSIDAD NACIONAL INTE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557: Pliego 557 UAAA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1591: UNIV. NACIONAL AUTONOMA DE ALTO AMAZONAS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2502947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UNIVERSIDAD NACIONAL AUTONOMA DE ALTO AMAZONAS EN LA LOCALIDAD MUNICHIS, DISTRITO DE YURIMAGUAS, PROVINCIA ALTO 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2503097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ESPACIO DEPORTIVO ABIERTO; ADQUISICION DE ESPACIO DEPORTIVO ABIERTO; EN EL(LA) UNIVERSIDAD NACIONAL AUTONOMA DE ALTO AMAZONAS DISTRITO DE YURIMAGU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2549955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DEL SISTEMA DE TRANSPORTE UNIVERSITARIO DE LA UNIVERSIDAD 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558: Pliego 558 ATDHM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1656: U. N. AUTONOMA DE TAYACAJA DANIEL HERNANDEZ MORILLO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2350773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COMPLEMENTARIOS BASICOS DE LA DIRECCION DE BIENESTAR UNIVERSITARIO DE LA UNIVERSIDAD NACIONAL AUTONOMA DE TAYACAJA DANIEL HERNANDEZ 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2350793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DEPORTIVO Y RECREATIVO DE LA UNIVERSIDAD NACIONAL AUTONOMA DE TAYACAJA DANIEL HERNANDEZ MORILLO, - DISTRITO DE AHUAYCHA - PROVINCIA DE TAY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2430652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PROFESIONAL EN INGENIERIA FORESTAL Y AMBIENTAL DE LA UNIVERSIDAD NACIONAL AUTONOMA DE TAYACAJA DANIEL HERNANDEZ MORILLO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2434091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EXPERIMENTAL EN EL INSTITUTO DE INVESTIGACION, INNOVACION Y DESARROLLO DE LA UNIVERSIDAD NACIONAL AUTONOMA DE TAYACAJA 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2454970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INGENIERIA INDUSTRIAL DE LA UNIVERSIDAD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559: Pliego 559 UCA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1692: UNIVERSIDAD NACIONAL CIRO ALEGRIA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2557911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GESTION INSTITUCIONAL EN EDUCACION SUPERIOR EN LA BIBLIOTECA CENTRAL DE LA UNIVERSIDAD NACIONAL CIRO ALEGRIA - DISTRITO DE HUAM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2603671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LA DEPENDENCIA DE ADMINISTRACION CENTRAL DE LA UNIVERSIDAD NACIONAL 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2603674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LAS INSTALACIONES DEPORTIVAS DE LA UNIVERSIDAD NACIONAL CIRO ALEGRIA,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2615867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INSTALACIONES DE BIENESTAR UNIVERSITARIO DE LA UNIDAD DE SALUD, INSTAL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2668828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GESTION INSTITUCIONAL EN EDUCACION SUPERIOR UNIVERSITARIA EN EL AUDITORIO CENTRAL DE LA UNIVERSIDAD NACIONAL CIRO ALEGRIA DISTRITO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560: Pliego 560 UADQT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1693: UNIVERSIDAD NACIONAL DE ARTE DIEGO QUISPE TITO DEL CUSCO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561: Pliego 561 M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1706: UNIVERSIDAD NACIONAL DE MÚSICA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2541744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AULA GENERAL, AUDITORIO Y AMBIENTE ADMINISTRATIVO; REMODELACION DE AMBIENTE ADMINISTRATIVO; ADEMAS DE OTROS ACTIVOS EN EL(LA) ADMIN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2597933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AULA GENERAL Y AMBIENTE ADMINISTRATIVO; ADQUISICION DE EQUIPAMIENTO DE AMBIENTES DE GESTION ADMINISTRATIVA Y ACADEMICA Y MOBILIARIO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563: Pliego 563 UTFIL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1748: UNIVERSIDAD NACIONAL TECNOLOGICA DE FRONTERA SAN IGNACIO DE LOYOLA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(10/14)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549 UB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001-1374: UNIVERSIDAD NACIONAL DE BARRANCA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550 UAC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001-1375: UNIVERSIDAD NACIONAL AUTONOMA DE CHOTA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551 UISCJ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001-1376: UNIV.NAC. INTERCULTURAL DE LA SELVA CENTRAL JUAN SANTOS ATAHUALPA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552 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001-1406: UNIVERSIDAD NACIONAL DE JULIACA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553 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001-1529: U. N. AUTÓNOMA ALTOANADINA DE TARMA - UNAAT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554 UAH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001-1530: UNIVERSIDAD NACIONAL AUTONOMA DE HUANTA- UNAH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565: Pliego 565 UFAY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1764: UNIVERSIDAD NACIONAL FRONTERIZA AUTONOMA DE YUNGUYO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educa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Educación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www.gob.pe/minedu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Calle Del Comercio 193, San Borja, Lima – Perú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(11/14)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555 UIFSL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001-1533: U.N. INTERCULTURAL FABIOLA SALAZAR LEGUIA DE BAGUA-UNIFSL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556 UIQ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001-1549: UNIVERSIDAD NACIONAL INTERCULTURAL DE QUILLABAMBA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557 UAAA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001-1591: UNIV. NACIONAL AUTONOMA DE ALTO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558 ATDHM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001-1656: U. N. AUTONOMA DE TAYACAJA DANIEL HERNANDEZ MORILLO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559 UCA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001-1692: UNIVERSIDAD NACIONAL CIRO ALEGRIA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560 UADQT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001-1693: UNIVERSIDAD NACIONAL DE ARTE DIEGO QUISPE TITO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(12/14)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561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001-1706: UNIVERSIDAD NACIONAL DE MÚSICA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562 UDAR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001-1707: UNIVERSIDAD NACIONAL DANIEL ALOMIA ROBLES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563 UTFIL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001-1748: UNIVERSIDAD NACIONAL TECNOLOGICA DE FRONTERA SAN IGNACIO DE LOYOLA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564 UTJL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001-1762: UNIVERSIDAD NACIONAL TECNOLOGICA DE SAN JUAN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565 UFAY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001-1764: UNIVERSIDAD NACIONAL FRONTERIZA AUTONOMA DE YUNGUYO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566 US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001-1765: UNIVERSIDAD NACIONAL DE SECHURA - UNDS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(13/14)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567 UV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001-1766: UNIVERSIDAD NACIONAL DEL VRAEM - UNAVRAEM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568 UNC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001-1770: UNIVERSIDAD NACIONAL DE CARABAYA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569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001-1771: UNIVERSIDAD NACIONAL AUTONOMA DE CUTERVO - UNACUT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570 UAC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001-1774: UNIVERSIDAD NACIONAL AUTONOMA DE CHUPACA - UNACHU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571 UFJMA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001-1776: UNIVERSIDAD NACIONAL DE FOLKLORE JOSE MARIA ARGUEDAS - UNFJMA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572 UADM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001-1779: UNIVERSIDAD NACIONAL AUTONOMA DEL DISTRITO DE SAN MARCOS - UNADISAM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(14/14)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59400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573 UTC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001-1780: UNIVERSIDAD NACIONAL TECNOLOGICA DE CHINCHA - UNATECH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574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001-1783: UNIVERSIDAD NACIONAL DE HUANCABAMBA - UNH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575 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001-1784: UNIVERSIDAD NACIONAL DE DESAGUADERO - UNADE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576 UIAI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001-1785: UNIVERSIDAD NACIONAL INTERCULTURAL AIMARA DE ILAVE - UNIADI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(1/10)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010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863.8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024-79: MINISTERIO DE EDUCACION-SEDE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026-81: PROGRAMA EDUCACION BASICA PARA TODOS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108-1253: M.E.-PROGRAMA NACIONAL DE INFRAESTRUCTURA EDUCATIVA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118-1442: MEJORAMIENTO DE LA CALIDAD DE LA EDUCACION BASICA Y SUPERIOR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120-1476: PROGRAMA NACIONAL DE DOTACION DE MATERIALES EDUCATIVOS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125-1728: PROYECTO ESPECIAL DE INVERSION PUBLICA ESCUELAS BICENTENARIO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342 IPD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001-994: INSTITUTO PERUANO DEL DEPORTE - IPD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510 UMM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001-88: UNIVERSIDAD NACIONAL MAYOR DE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(2/10)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511 UAAC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001-89: UNIVERSIDAD NACIONAL SAN ANTONIO ABAD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512 UT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001-90: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513 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001-91: UNIVERSIDAD NACIONAL DE SAN AGUSTIN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514 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001-92: UNIVERSIDAD NACIONAL DE INGENIERIA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002-1258: INICTEL-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515 ULG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001-93: UNIVERSIDAD NACIONAL SAN LUIS GONZAGA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(3/10)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516 UCH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001-94: UNIVERSIDAD NACIONAL SAN CRISTOBAL DE HUAMANGA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517 UCP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001-95: UNIVERSIDAD NACIONAL DEL CENTRO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518 UAM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001-96: UNIVERSIDAD NACIONAL AGRARIA LA MOLINA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519 UAP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001-97: UNIVERSIDAD NACIONAL DE LA AMAZONIA PERUANA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520 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001-98: UNIVERSIDAD NACIONAL DEL ALTIPLANO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521 UP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001-99: UNIVERSIDAD NACIONAL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(4/10)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522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001-100: UNIVERSIDAD NACIONAL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523 UPRG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001-101: UNIVERSIDAD NACIONAL PEDRO RUIZ GALLO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524 UFV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001-102: UNIVERSIDAD NACIONAL FEDERICO VILLARREAL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525 UHV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001-103: UNIVERSIDAD NACIONAL HERMILIO VALDIZAN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526 UAS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001-104: UNIVERSIDAD NACIONAL AGRARIA DE LA SELVA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527 UDAC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001-105: UNIVERSIDAD NACIONAL DANIEL ALCIDES CARRION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(5/10)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528 UEEGV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001-106: UNIVERSIDAD NACIONAL DE EDUCACION ENRIQUE GUZMAN Y VALLE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529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001-107: UNIVERSIDAD NACIONAL DEL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530 UJFSC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001-108: UNIVERSIDAD NACIONAL JOSE FAUSTINO SANCHEZ CARRION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531 UJBG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001-109: UNIVERSIDAD NACIONAL JORGE BASADRE GROHMANN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532 USAM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001-110: UNIVERSIDAD NACIONAL SANTIAGO ANTUNEZ DE MAYOLO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533 UM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001-111: UNIVERSIDAD NACIONAL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(6/10)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534 UU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001-112: UNIVERSIDAD NACIONAL DE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535 UT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001-113: UNIVERSIDAD NACIONAL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536 US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001-114: UNIVERSIDAD NACIONAL DEL SANTA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537 UH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001-115: UNIVERSIDAD NACIONAL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538 UAMD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001-1030: UNIVERSIDAD NACIONAL AMAZONICA DE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539 UMBA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001-1092: UNIVERSIDAD NACIONAL MICAELA BASTIDAS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(7/10)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541 UTRMA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001-1031: UNIVERSIDAD NACIONAL TORIBIO RODRIGUEZ DE MENDOZA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542 UIA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001-1200: UNIVERSIDAD NACIONAL INTERCULTURAL DE LA AMAZONIA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543 UTL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001-1203: UNIVERSIDAD NACIONAL TECNOLOGICA DE LIMA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544 UJMA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001-1204: UNIVERSIDAD NACIONAL JOSE MARIA ARGUEDAS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545 UM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001-1230: UNIVERSIDAD NACIONAL DE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546 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001-1364: UNIVERSIDAD NACIONAL DE JAEN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(8/10)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547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001-1372: UNIVERSIDAD NACIONAL DE CAÑETE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548 UF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001-1373: UNIVERSIDAD NACIONAL DE FRONTERA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549 UB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001-1374: UNIVERSIDAD NACIONAL DE BARRANCA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550 UAC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001-1375: UNIVERSIDAD NACIONAL AUTONOMA DE CHOTA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551 UISCJ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001-1376: UNIV.NAC. INTERCULTURAL DE LA SELVA CENTRAL JUAN SANTOS ATAHUALPA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552 UJ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001-1406: UNIVERSIDAD NACIONAL DE JULIACA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(9/10)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553 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001-1529: U. N. AUTÓNOMA ALTOANADINA DE TARMA - UNAAT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554 UAH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001-1530: UNIVERSIDAD NACIONAL AUTONOMA DE HUANTA- UNAH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555 UIFSL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001-1533: U.N. INTERCULTURAL FABIOLA SALAZAR LEGUIA DE BAGUA-UNIFSL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556 UIQ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001-1549: UNIVERSIDAD NACIONAL INTERCULTURAL DE QUILLABAMBA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557 UAAA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001-1591: UNIV. NACIONAL AUTONOMA DE ALTO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558 ATDHM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001-1656: U. N. AUTONOMA DE TAYACAJA DANIEL HERNANDEZ MORILLO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EN INVERSIONES (10/10)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559 UCA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001-1692: UNIVERSIDAD NACIONAL CIRO ALEGRIA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560 UADQT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001-1693: UNIVERSIDAD NACIONAL DE ARTE DIEGO QUISPE TITO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561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001-1706: UNIVERSIDAD NACIONAL DE MÚSICA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563 UTFIL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001-1748: UNIVERSIDAD NACIONAL TECNOLOGICA DE FRONTERA SAN IGNACIO DE LOYOLA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565 UFAY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001-1764: UNIVERSIDAD NACIONAL FRONTERIZA AUTONOMA DE YUNGUYO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2102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010: Pliego 010 E  (289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863.8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608.6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79: MINISTERIO DE EDUCACION-SEDE CENTRAL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2429909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EDUCATIVO ESPECIALIZADO PARA ALUMNOS DEL SEGUNDO GRADO DE SECUNDARIA DE EDUCACION BASICA REGULAR CON ALTO DESEMPEÑO ACADEMICO DE LAS REGIO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2588119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EDUCACION PRIMARIA Y SERVICIO DE EDUCACION SECUNDARIA EN I.E. 20073 LA MERCED DE CENTRO POBLADO VIROC DISTRITO DE OYON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2624500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LOSA DEPORTIVA; RENOVACION DE CERCO PERIMETRICO Y AREA VERDE; EN EL(LA) PARQUE N°6 DE LA COOPERATIVA PRIMAVERA, ZONAL 10 DEL DISTRITO DE COMAS,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81: PROGRAMA EDUCACION BASICA PARA TODOS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2171359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OPERATIVA DE LA PLATAFORMA INFORMATICA DEL MINEDU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1253: M.E.-PROGRAMA NACIONAL DE INFRAESTRUCTURA  EDUCATIVA  (189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2046147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OPERATIVA DE LOS SERVICIOS EDUCATIVOS EN LA I.E. N° 3022 - JOSE SABOGAL - SAN MARTIN DE PORRES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2088742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ADECUACION, MEJORAMIENTO, SUSTITUCION DE LA INFRAESTRUCTURA EDUCATIVA Y EQUIPAMIENTO DE LA INSTITUCION EDUCATIVA NUESTRA SEÑORA DE GUADALUPE - LIMA - LIMA -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2089915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 Y MEJORAMIENTO DE INFRAESTRUCTURA Y EQUIPAMIENTO EN LA INSTITUCION EDUCATIVA SAN RAMON - CHONTAPACCHA-CAJAMARCA-CAJAMARCA-CAJAMARCA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2089917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 Y MEJORAMIENTO DE INFRAESTRUCTURA Y EQUIPAMIENTO EN LA INSTITUCION EDUCATIVA SAN JUAN-HUERTA GRANDE -TRUJILLO - TRUJILLO-LA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2089918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 Y MEJORAMIENTO DE INFRAESTRUCTURA Y EQUIPAMIENTO EN LA INSTITUCION EDUCATIVA C.N.GLORIOSO SAN CARLOS - PORTEÑO-PUNO-PUNO-PUNO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2113956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ADECUACION, MEJORAMIENTO, SUSTITUCION DE INFRAESTRUCTURA Y EQUIPAMIENTO EN LA INSTITUCION EDUCATIVA RICARDO PALMA - SURQUILLO - LIMA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2113989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Y EQUIPAMIENTO EN LA INFRAESTRUCTURA DE LA I.E. DE PRIMARIA DE MENORES Nº 22481, CASTROVIRREYNA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2113990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 LA INFRAESTRUCTURA Y EQUIPAMIENTO EDUCATIVO DE LA INSTITUCION EDUCATIVA 9 DE DICIEMBRE PUEBLO NUEVO CHINCHA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2129770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 Y MEJORAMIENTO DE LA INFRAESTRUCTURA Y EQUIPAMIENTO DE LA INSTITUCION EDUCATIVA N° 10106 JUAN MANUEL ITURREGUI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2131084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REPUBLICA ARGENTINA UBICADA EN LA REGION ANCASH,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2131098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NUESTRA SEÑORA DE LA ASUNCION UBICADA EN LA REGION CAJA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2131102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16498 ELOY SOBERON FLORES UBICADA EN LA REGION CAJAM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2131105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JUAN UGAZ UBICADA EN LA REGION CAJAMARCA,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2131107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MATEO PUMACAHUA UBICADA EN LA REGION CUSCO,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2131113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JOSE MARIA ARGUEDAS UBICADA EN LA REGION HUANCAVELICA,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2131115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DANIEL HERNANDEZ UBICADA EN LA REGION HUANCAVELICA,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2131125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FRANCISCO IRAZOLA UBICADA EN LA REGION JUNIN,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2131132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JOSE ANDRES RAZURI UBICADA EN LA REGION LA LIBERTAD,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2131134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CESAR ABRAHAM VALLEJO MENDOZA UBICADA EN LA REGION LA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2131573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DEAN VALDIVIA UBICADA EN LA REGION DE AREQUIPA,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(1/14)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010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9,877.8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9,662.2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8,026.4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6,566.4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2,475.6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001-56: USE 01 SAN JUAN DE MIRAFLORES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002-57: USE 02 SAN MARTIN DE PORRAS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003-58: USE 03 CERCADO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004-59: USE 04 COMAS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005-60: USE 05 SAN JUAN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006-61: USE 06 VITARTE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007-62: USE 07 SAN BORJA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017-72: DIRECCION DE EDUCACION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021-76: ESCUELA NACIONAL DE BELLAS ARTES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022-77: INSTITUTO PEDAGOGICO NACIONAL DE MONTERRICO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023-78: ESCUELA NACIONAL SUPERIOR DE FOLKLORE "J.M.A"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2131585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20066 SIMON BOLIVAR UBICADA EN LA REGION DE LIMA,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2131587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JOSE GRANDA UBICADA EN LA REGION DE LIMA,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2131588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1182 EL BOSQUE UBICADA EN LA REGION DE LIMA,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2131602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14744 JUAN PABLO II UBICADA EN LA REGION DE PIURA,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2131603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NUESTRA SEÑORA DE FATIMA UBICADA EN LA REGION DE PIURA,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2131605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SAN MARTIN UBICADA EN LA REGION DE PIURA,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2131608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MARIANO MELGAR UBICADA EN LA REGION DE PUNO,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2131610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MARIA AUXILIADORA UBICADA EN LA REGION DE PUNO,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2131614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NUESTRA SEÑORA DEL CARMEN UBICADA EN LA REGION DE PUNO,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2131616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NUESTRA SEÑORA DE ALTA GRACIA UBICADA EN LA REGION DE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2131619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0050 ABRAHAM CARDENAS RUIZ UBICADA EN LA REGION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2131620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MANUEL ANTONIO MESONES MURO UBICADA EN LA REGION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2131626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0425 CESAR VALLEJO UBICADA EN LA REGION DE SAN MARTI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2131632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REMODELACION DE LA INFRAESTRUCTURA EDUCATIVA Y EQUIPAMIENTO DE LA INSTITUCION EDUCATIVA Nº 64721 HILDEBRANDO FUENTES UBICADA EN LA REGION DE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2134829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EQUIPAMIENTO DE LA INSTITUCION EDUCATIVA Nº 86612 SEÑOR DE LOS MILAGROS DE MAYORARCA -DISTRITO DE PAMPAS CHICO -PROVINCIA DE RECUAY -REGION ANCAS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2135206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SUSTITUCION DE LA INFRAESTRUCTURA Y EQUIPAMIENTO DE LA I.E.I. Nº 213 YVONNE STAUFFER DE MOYA DE LA COMUNIDAD AUTOGESTIONARIA DE HUAYCAN, DEL DISTRITO DE ATE,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2145205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Y MODERNIZACION DE LA I.E.N 21508, DEL C.P. SAN ISIDRO, DISTRITO DE IMPERIAL - CANETE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2155697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SUSTITUCION, REFORZAMIENTO Y MEJORAMIENTO DE LA INFRAESTRUCTURA Y EQUIPAMIENTO DE LA I.E. GUILLERMO E. BILLINGHURST DEL DISTRITO Y PROVINCIA DE BARRANCA,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2160303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EN LOS NIVELES INICIAL, PRIMARIA Y SECUNDARIA DE LA IE N 20188 - IEI N 627. SAN VICENTE DE CAÑETE - CAÑETE - LIMA.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2166959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A NIVEL PRIMARIA Y SECUNDARIA DE LA I.E. 6041 - ALFONSO UGARTE, SAN JUAN DE MIRAFLORES-LIMA-LIMA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2173670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INSTITUCION EDUCATIVA NRO. 32386 DANIEL FONSECA TARAZONA, DISTRITO DE LLATA, PROVINCIA DE HUAMALIES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2176239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IMPLEMENTACION DE LOS SERVICIOS EDUCATIVOS DE LA INSTITUCION EDUCATIVA N 86577 CESAR VALLEJO MENDOZA DE LA LOCALIDAD DE CATAC, DISTRITO DE CATAC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2188331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EDUCATIVO DE LA INSTITUCION EDUCATIVA UNITARIA N° 32432 DEL CASERIO DE MORCA, DISTRITO DE LLATA, PROVINCIA DE HUAMALIES, REGION HUANUC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2194840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CONDICIONES FISICAS PARA EL ADECUADO SERVICIO DEL CETPRO SAN CLEMENTE, DISTRITO DE SAN CLEMENTE, PROVINCIA DE PISCO-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2195264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EN LA INSTITUCION EDUCATIVA N 7061 HEROES DE SAN JUAN, DISTRITO DE SAN JUAN DE MIRAFLORES-LIMA-LIMA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2201527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 LA I.E. INICIAL N 415 DEL CENTRO POBLADO DE MACHAC, DISTRITO DE CHAVIN DE HUANTAR - HUARI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2233800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EDUCATIVOS DE LA INSTITUCION EDUCATIVA SAN RAMON DISTRITO CHULUCANAS - PROVINCIA MORROPON-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2233960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PRIMARIA DE LA I.E N° 1245 JOSE CARLOS MARIATEGUI DE HUAYCAN DEL DISTRITO DE ATE - PROVINCIA DE LIMA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2234412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OFERTA DEL SERVICIO EDUCATIVO DE LA INSTITUCION EDUCATIVA PUBLICA ALFONSO UGARTE - SAN PEDRO, DISTRITO DE CHULUCANAS, PROVINCIA DE MORROPON,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2234729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EN LA I.E. N 116 ABRAHAM VALDELOMAR, P.J. 09 DE OCTUBRE, DISTRITO DE SAN JUAN DE LURIGANCHO, PROVINCIA Y DEPARTAMENTO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2234735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EN LA INSTITUCION EDUCATIVA INICIAL N 520, SAN FRANCISCO DE TABLADA DE LURIN- VILLA MARIA DEL TRIUNFO - LIMA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2234906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INICIAL, PRIMARIA Y SECUNDARIA EN LA I. E. N 7074 LA INMACULADA, SECTOR 12 DE NOVIEMBRE DE PAMPLONA ALTA -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2250130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INSTITUCION EDUCATIVA 7094 SASAKAWA VILLA EL SALVADOR - LIMA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2251887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 EDUCATIVO EN LA I.E. DEL NIVEL INICIAL Y PRIMARIA MANUEL GONZALES PRADA - CENTRO DE APLICACION, DISTRITO DE VILLA EL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2282293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PRIMARIA EN LA LOCALIDAD DE HUANCAPAMPA, DISTRITO DE CHUQUIS - DOS DE MAYO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2285648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PRIMARIA EN LA I.E. N ° 32411 DE LA LOCALIDAD PAMPAS DE FLORES DEL DISTRITO DE MIRAFLORES - PROVINCIA DE HUAMALIES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2291816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EDUCATIVO DEL NIVEL INICIAL Nº759,NIVEL PRIMARIA IE Nº50833 ANTONIO CANO CACERES Y NIVEL SECUNDARIA DE PUMAMARCA DEL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2311453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EDUCATIVO ESPECIALIZADO PARA ALUMNOS DEL SEGUNDO GRADO DE SECUNDARIA DE EDUCACION BASICA REGULAR CON ALTO DESEMPEÑO ACADEMICO DE LA REGION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2313135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DEL NIVEL INICIAL DE LA IE N 349 URB. PALAO, DISTRITO DE SAN MARTIN DE PORRES, PROVINCIA Y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2318007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DEL NIVEL PRIMARIA Y SECUNDARIA DE LA I.E. N 2026 SIMON BOLIVAR DISTRITO DE COMAS, PROVINCIA Y DEPARTAMENTO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2323910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 NIVEL PRIMARIA Y SECUNDARIA DE LA I.E. 1264 JUAN ANDRES VIVANCO AMORIN URB. LOS PORTALES DE JAVIER PRADO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2327213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EDUCATIVO ESPECIALIZADO PARA ALUMNOS DE SEGUNDO GRADO DE SECUNDARIA DE EDUCACION BASICA REGULAR CON ALTO DESEMPEÑO ACADEMICO DISTRITO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2330464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DEL NIVEL PRIMARIA, SECUNDARIO Y EBA EN LA I.E. JUAN ESPINOZA MEDRANO, DISTRITO Y PROVINCIA DE ANDAHUAYLAS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2331588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EDUCATIVO ESPECIALIZADO PARA ALUMNOS DE SEGUNDO GRADO DE SECUNDARIA DE EDUCACION BASICA REGULAR CON ALTO DESEMPEÑO ACADEMICO DE LA REGION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2341090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EDUCATIVOS DE LOS NIVELES INICIAL,PRIMARIA Y SECUNDARIA EN LA IE N 15396 DE LA LOCALIDAD DE CP6, DISTRITO DE LAS LOMA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2359290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 NIVEL SECUNDARIO EN LA INSTITUCION EDUCATIVA SAN FRANCISCO DE ASIS CENTRO POBLADO DE ACOBAMBA - DISTRITO DE ACOBAMBA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2381345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SERVICIO EDUCATIVO ESPECIALIZADO PARA ALUMNOS DE SEGUNDO GRADO DE SECUNDARIA DE EDUCACION BASICA REGULAR CON ALTO DESEMPEÑO ACADEMICO DE LA REGION ANCA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2382929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ESPECIALIZADO DEL NIVEL SECUNDARIO DEL COLEGIO DE ALTO RENDIMIENTO DEL DEPARTAMENTO DE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2428546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531160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2428583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437271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2428605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410002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2428610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420794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2428619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796829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2428643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17736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2428655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28626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2428665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511671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2428666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529812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2428667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717295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2428682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024124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2428683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779580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2428684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27599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2428691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419899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2428695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37008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2428715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410587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2428718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413492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2428738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275730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2428742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354138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2428748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358103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2428753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428342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2428770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437266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2428774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717422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2431406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742619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2431480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26383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2433665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822574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2433671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821249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2433674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820631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2433699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426885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2433704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430665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2433705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245328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2433727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257439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2433745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796594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2433750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796320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2433795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524353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2433796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525734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2433799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534093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2433805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609917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2433808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631800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2433840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273496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2433888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284635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2433890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17133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(9/20)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2433895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287139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2433896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17147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2433905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17722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2433910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356199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2433920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662684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2433937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20748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2433950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22257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2433990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765210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2434006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31209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2434007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765111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2434010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410605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2434014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413562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2434018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764989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2434028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36037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2434029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416513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(10/20)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2434034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743925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2434040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732984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2434043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733021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2434045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733672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2439598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GLORIOSOS HUSARES DE JUNIN EN LA LOCALIDAD EL AGUSTINO, DISTRITO DE EL AGUSTINO, PROVINCIA LIMA, DEPARTAMENTO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2439601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0092, DISTRITO DE SAN JUAN DE LURIGANCHO,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2439605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1148 JUANA INFANTES VERA,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2439621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LIBERTADOR SAN MARTIN EN LA LOCALIDAD INDEPENDENCIA, DISTRITO DE INDEPENDENCIA, PROVINCIA LIMA, DEPARTAMENTO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2439625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0171 02 - DISTRITO DE SAN JUAN DE LURIGANCHO,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2439635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IE JUAN PABLO VIZCARDO Y GUZMAN -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2443382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732979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2455279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689933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2456703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26236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2458525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796565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2458617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018552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(11/20)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2458623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016001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2459868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430081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2459910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432297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2459979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430608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2460056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040567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2460099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670028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2460279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279587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2460289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819246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2460311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274801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2460450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413543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2460479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413331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2460525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414774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2462781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410078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2462783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413388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2462791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440669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(12/20)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2462800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415194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2462831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362874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2463110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EN LAS INSTITUCIONES EDUCATIVAS VILLA EL SALVADOR; REPUBLICA DE FRANCIA; MANUEL GONZALES PRADA; REPUBLICA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2463845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285324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2464456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017864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2464485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431981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2465262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438497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2465277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413500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2465279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647660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2465289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413411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2465296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285847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2465323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284372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2465788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019486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2465796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041821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2467770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032888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(2/14)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024-79: MINISTERIO DE EDUCACION-SEDE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026-81: PROGRAMA EDUCACION BASICA PARA TODOS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1,487.5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108-1253: M.E.-PROGRAMA NACIONAL DE INFRAESTRUCTURA EDUCATIVA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116-1418: COLEGIO MAYOR SECUNDARIO PRESIDENTE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117-1438: PROGRAMA NACIONAL DE BECAS Y CREDITO EDUCATIVO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1,607.7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1,436.5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118-1442: MEJORAMIENTO DE LA CALIDAD DE LA EDUCACION BASICA Y SUPERIOR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120-1476: PROGRAMA NACIONAL DE DOTACION DE MATERIALES EDUCATIVOS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122-1635: M.E. - ESCUELA NACIONAL SUPERIOR DE BALLET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123-1636: M.E. - ESCUELA NACIONAL SUPERIOR DE ARTE DRAMATICO "GUILLERMO UGARTE CHAMORRO"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125-1728: PROYECTO ESPECIAL DE INVERSION PUBLICA ESCUELAS BICENTENARIO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111 CVH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001-1276: CENTRO VACACIONAL HUAMPANI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(13/20)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2471097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666922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2473495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 LA I.E. CEMA MARA, DISTRITO DE MARA - PROVINCIA DE COTABAMBAS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2473906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2479009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36377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2501839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32013 PEDRO SANCHEZ GAVIDIA, DISTRITO DE HUANUCO - PROVINCIA DE HUANUCO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2503909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86686 SEÑOR DE LA SOLEDAD DEL DISTRITO DE HUARAZ - PROVINCIA DE HUARAZ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2503924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DE LA I.E. NUESTRA SEÑORA DEL CARMEN EN EL DISTRITO DE LIRCAY - PROVINCIA DE ANGARAES -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2503935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SECUNDARIA EN I.E. SAN JACINTO DISTRITO DE SAN JACINTO DE LA PROVINCIA DE TUMBES DEL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2508718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AULA DE EDUCACION PRIMARIA; EN EL(LA) IE 7220 - VILLA MARIA DEL TRIUNFO DISTRITO DE VILLA MARIA DEL TRIUNFO, PROVINCIA LIMA,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2509941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LABORATORIO / TALLER CREATIVO; EN EL(LA) IE 7047 TACNA - BARRANCO DISTRITO DE BARRANCO,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2510746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IE 1211 JOSE MARIA ARGUEDAS ALTAMIRANO, DEL DISTRITO DE SANTA ANITA - PROVINCIA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2515167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SUPERIOR TECNOLOGICA DEL IESTP ABANCAY, DISTRITO DE ABANCAY - PROVINCIA DE ABANCAY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2545368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CL 349383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2560356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MOBILIARIO DE AULA DE EDUCACION INICIAL, MOBILIARIO DE AULA DE EDUCACION PRIMARIA, MOBILIARIO DE AULA DE EDUCACION SECUNDARIA Y MOBILIARIO DE SAL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2606039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SECUNDARIA Y SERVICIO DE EDUCACION BASICA ALTERNATIVA EN I.E. ENRIQUE LOPEZ ALBUJAR DISTRITO DE PIURA DE LA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(14/20)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2664559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EQUIPOS COMPLEMENTARIOS, IMPRESORA MULTIFUNCIONAL, ESCANER Y EQUIPOS COMPLEMENTARIOS; ADEMAS DE OTROS ACTIVOS EN EL(LA) PROGRAMA NACIONAL DE INFR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2664597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 DE LA I.E. 542 LOS SAUCES, DISTRITO DE SURQUILLO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2681269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32494, DISTRITO DE JOSE CRESPO Y CASTILLO - PROVINCIA DE LEONCIO PRAD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1442: MEJORAMIENTO DE LA CALIDAD DE LA EDUCACION BASICA Y SUPERIOR  (23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286.7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2234830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SUPERIOR TECNOLOGICA DEL IESTP SANTIAGO ANTUNEZ DE MAYOLO, DEL DISTRITO Y PROVINCIA DE HUANCAYO, DEPARTAMENTO DE JUNI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2251110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ELECTRICA DE LA UNIVERSIDAD NACIONAL DE INGENIERIA DISTRITO DE RIMAC - PROVINCIA DE LIMA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2252835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ACADEMICOS Y ADMINISTRATIVOS DE LAS E.P DE TECNOLOGIA MEDICA Y ENFERMERIA DE LA FACULTAD DE MEDICINA HUMANA EN LA CIU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2301079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PABELLON DE LABORATORIOS PARA EL MEJORAMIENTO DEL SERVICIO EDUCATIVO DE LA FACULTAD DE INGENIERIA INDUSTRIAL DE LA UNIVERSIDAD NACIONAL DE PIURA,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2314501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INVESTIGACION Y ENSEÑANZA EN OVINOS Y CAPRINOS EN LA UNIVERSIDAD NACIONAL TORIBIO RODRIGUEZ DE MENDOZA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2314836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EQUIPAMIENTO DEL INSTITUTO DE MEDICINA TROPICAL DE LA UNIVERSIDAD NACIONAL TORIBIO RODRIGUEZ DE MENDOZA DE AMAZONAS, SEDE CHACHAPOYAS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2353850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LABORATORIOS EN BIOTECNOLOGIAS PARA CAMELIDOS SUDAMERICANOS EN EL CIP LA RAYA DE LA UNIVERSIDAD NACIONAL DEL ALTIPLANO - PUNO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2382580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DE LOS SERVICIOS DE EDUCACION SUPERIOR UNIVERSITARIA Y TECNOLOGICA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2383140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 DE LA CALIDAD Y PERTINENCIA DE LOS SERVICIOS DE EDUCACION SUPERIOR UNIVERSITARIA Y TECNOLOGICA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2411120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PARQUE DE TECNOLOGIA E INNOVACION PARA EL AGRO DE LA UNIVERSIDAD NACIONAL AGRARIA LA MOLINA, DISTRITO DE LA MOLINA - PROVINCIA DE LIMA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(15/20)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204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2411125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TECNOLOGICA DEL IESTP 4 DE JUNIO DE 1821 DEL DISTRITO DE JAEN - PROVINCIA DE JAEN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2432205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TECNICO PRODUCTIVA DEL CETPRO N° 007 ANDRES ARAUJO MORAN DEL DISTRITO DE TUMBES - PROVINCIA DE TUMBES - DEPARTAMENTO DE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2475185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ARTISTICA EN ESCUELA NACIONAL SUPERIOR DE FOLKLORE JOSE MARIA ARGUEDAS DISTRITO DE COMAS DE LA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2475486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TECNOLOGICA EN INSTITUTO DE EDUCACION SUPERIOR TECNOLOGICA JORGE BASADRE GROHMAN DISTRITO DE TAMBOPATA DE LA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2506626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TECNOLOGICA EN IESTP HUANCAVELICA DISTRITO DE ASCENSION DE LA PROVINCIA DE HUANCAVELICA DEL DEPARTAMENTO DE HUAN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2517831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Y DE INVESTIGACION EN LAS ESCUELAS DE INGENIERIA DE SISTEMAS E INGENIERIA MECATRONICA DE LA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2538005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EDUCACION SUPERIOR PEDAGOGICA EN I.S.P.P. DE AZANGARO, DISTRITO DE AZANGARO - PROVINCIA DE AZANGARO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2542652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PEDAGOGICA DEL I.E.S.P.P ACOMAYO, DISTRITO DE ACOMAYO - PROVINCIA DE ACOMAYO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2553078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EDUCATIVO EN EL INSTITUTO DE EDUCACION SUPERIOR PEDAGOGICO PUBLICO NUESTRA SEÑORA DEL ROSARIO DISTRITO DE TAMBOPATA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2561950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E.A.P DE BIOLOGIA Y BIOTECNOLOGIA DE LA FACULTAD DE CIENCIAS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2566143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 DE LA CALIDAD DE LOS SERVICIOS DE EDUCACION SUPERIOR Y TECNICO-PRODUCTIVA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2669705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OPERATIVOS O MISIONALES INSTITUCIONALES EN LA EDUCACION SUPERIOR Y TECNICO-PRODUCTIVA DEL MINISTERIO DE EDUCACION, DISTRITO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1476: PROGRAMA NACIONAL DE DOTACION DE MATERIALES EDUCATIVOS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2340203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OPORTUNIDADES DE APRENDIZAJE CON TIC EN 400 II.EE. DEL NIVEL SECUNDARIA CON JORNADA ESCOLAR COMPLETA, CORRESPONDIENTE AL TERCER TRAMO DE SU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(16/20)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1728: PROYECTO ESPECIAL DE INVERSION PUBLICA ESCUELAS BICENTENARIO  (72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355.3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2433311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DE LA I.E 3058 VIRGEN DE FATIMA, DISTRITO DE CARABAYLLO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2455343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126 JAVIER PEREZ DE CUELLAR, DISTRITO DE SAN JUAN DE LURIGANCHO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2456100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DE LA I.E. N° 2025, DISTRITO DE CARABAYLLO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2456389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6048 JORGE BASADRE, DISTRITO DE VILLA EL SALVADOR -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2457231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3065 VIRGEN DEL CARMEN - DISTRITO DE COMAS - PROVINCIA DE LIMA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2457878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EN LA I.E. Nº 1268 GUSTAVO MOHME LLONA DEL DISTRITO DE ATE - PROVINCIA DE LIMA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2459062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2028 DEL DISTRITO DE SAN MARTIN DE PORRES - PROVINCIA DE LIMA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2459714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DE LA I.E. JAVIER HERAUD Y BASICA ALTERNATIVA CEBA - JAVIER HERAUD, DISTRITO DE SAN JUAN DE MIRAFLORES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2460031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IE 6064 FRANCISCO BOLOGNESI, DISTRITO DE VILLA EL SALVADOR - PROVINCIA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2461341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1209 MARISCAL TORIBIO DE LUZURIAGA, DISTRITO DE ATE - PROVINCIA DE LIMA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2462240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7207 MARISCAL RAMON CASTILLA DISTRITO DE SAN JUAN DE MIRAFLORES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2463380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0083 SAN JUAN MASIAS DISTRITO DE SAN LUIS - PROVINCIA DE LIMA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2465018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IE 0132 TORIBIO DE LUZURIAGA Y MEJIA SAN JUAN DE LURIGANCHO DEL DISTRITO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2465785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0142 MARTIR DANIEL ALCIDES CARRION DISTRITO DE SAN JUAN DE LURIGANCHO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(17/20)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2466948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EN LA I.E Nº 2096 PERU JAPON DISTRITO DE LOS OLIVOS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2468424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INICIAL, PRIMARIA Y SECUNDARIA DE LA I.E N° 3048 SANTIAGO ANTUÑEZ DE MAYOLO, DISTRITO DE INDEPENDENCIA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2468576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 Y PRIMARIA DE LA I.E. N° 394-1 Y N° 2099 ROSA MERINO, DISTRITO DE RIMAC - PROVINCIA DE LIMA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2468688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INICIAL, PRIMARIA Y SECUNDARIA DE LA I.E. MANUEL GONZALEZ PRADA Y BASICA ALTERNATIVA CEBA- MANUEL GONZALEZ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2471210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PRIMARIA, SECUNDARIA Y BASICA ALTERNATIVA DE LA I.E. N° 1235 UNION LATINOAMERICANA LA MOLINA DEL DISTRITO DE LA 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2471211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 Y PRIMARIA DE LA I.E. 2051 DISTRITO DE CARABAYLLO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2471292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159 GLORIOSO 10 DE OCTUBRE, DISTRITO DE SAN JUAN DE LURIGANCHO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2473418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PRIMARIA Y SECUNDARIA DE LA I.E. N° 7228 PERUANO CANADIENSE DISTRITO DE VILLA EL SALVADOR -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2473874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DE LA INSTITUCION EDUCATIVA N° 6011 SANTISIMA VIRGEN DE FATIMA, DISTRITO DE VILLA MARIA DEL TRIUNFO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2474099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Y BASICA ALTERNATIVA DE LA I.E. REPUBLICA DEL ECUADOR, DISTRITO DE VILLA MARIA DEL TRIUNFO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2475306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100 EN EL DISTRITO DE SAN JUAN DE LURIGANCHO - PROVINCIA DE LIMA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2475360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NIVEL PRIMARIA Y SECUNDARIA DE LA I.E. N° 3088 VISTA ALEGRE EN EL DISTRITO DE PUENTE PIEDRA - PROVINCIA DE LIMA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2475363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EDUCATIVO DEL NIVEL INICIAL, PRIMARIA Y SECUNDARIA DE LA I.E. 3049 IMPERIO DEL TAHUANTINSUYO, INDEPENDENCIA DEL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2475458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PRIMARIA, SECUNDARIA Y BASICA ALTERNATIVA DE LA I.E. Nº 2029 SIMON BOLIVAR Y CEBA SIMON BOLIVAR DISTRITO DE SAN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2475484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INICIAL, PRIMARIA Y SECUNDARIA DE LA I.E. N° 8184 SAN BENITO, DISTRITO DE CARABAYLLO - PROVINCIA DE LIMA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(18/20)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2475512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SECUNDARIO DE LA I.E. RAMIRO PRIALE PRIALE DISTRITO DE SAN JUAN DE LURIGANCHO - PROVINCIA DE LIMA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2475527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PRIMARIA, SECUNDARIA Y BASICA ALTERNATIVA DE LA I.E. FRANCISCO BOLOGNESI CERVANTES EN EL DISTRITO DE SAN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2475546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NIVEL PRIMARIA DE LA IE 2100 JUAN VELAZCO ALVARADO, DISTRITO DE COMAS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2475599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1179 TOMAS ALVA EDISON DISTRITO DE SAN JUAN DE LURIGANCHO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2475656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1221 MARIA PARADO DE BELLIDO, DISTRITO DE SANTA ANITA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2475674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3080 PERU CANADA DISTRITO DE LOS OLIVOS - PROVINCIA DE LIMA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2475706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INICIAL, PRIMARIA Y SECUNDARIA DE LA I.E. N° 1267, DISTRITO DE LURIGANCHO - PROVINCIA DE LIMA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2480537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PRIMARIA DE LA INSTITUCION EDUCATIVA 73002 GLORIOSO 821 DISTRITO DE MACUSANI - PROVINCIA DE CARA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2480603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SECUNDARIA DE LA INSTITUCION EDUCATIVA PEDRO VILCAPAZA UBICADO EN EL DISTRITO DE AZANGARO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2480681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SECUNDARIA DE LA INSTITUCION EDUCATIVA VARONES UBICADO EN EL DISTRITO DE HUANCANE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2480865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0163 CORONEL NESTOR ESCUDERO OTERO, DISTRITO DE SAN JUAN DE LURIGANCHO -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2481404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 DE LA I.E. 09 J. WILLIAM FULBRIGHT Y DEL NIVEL PRIMARIA DE LA I.E. 3094-1 J. WILLIAM FULBRIGHT,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2481449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1255 WALTER PEÑALOZA RAMELLA, VITARTE DEL DISTRITO DE ATE - PROVINCIA DE LIMA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2481555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145 INDEPENDENCIA AMERICANA, DISTRITO DE SAN JUAN DE LURIGANCHO - PROVINCIA DE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2481775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PRIMARIA Y SECUNDARIA DE LA I.E. N° 0139 GRAN AMAUTA MARIATEGUI, DISTRITO DE SAN JUAN DE LURIGANCHO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(19/20)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2482024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DE LA IE SAN MARCOS DEL DISTRITO DE PEDRO GALVEZ - PROVINCIA DE SAN MARCOS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2482573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IE N° 0171-01 JUAN VELASCO ALVARADO, DISTRITO DE SAN JUAN DE LURIGANCHO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2482810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INICIAL,PRIMARIA Y SECUNDARIA DE LA I.E. SEIS DE AGOSTO EN EL DISTRITO DE JUNIN - PROVINCIA DE JUNIN - DEPARTAMENTO DE JU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2482927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6082 LOS PROCERES, DISTRITO DE SANTIAGO DE SURCO - PROVINCIA DE LIMA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2482973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6152 STELLA MARIS EN EL DISTRITO DE VILLA MARIA DEL TRIUNFO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2483179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DEL NIVEL SECUNDARIA DE LA INSTITUCION EDUCATIVA SANTA LUCIA UBICADO EN EL DISTRITO DE FERREÑAFE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2483701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PRIMARIA DE LA INSTITUCION EDUCATIVA N° 21578 UBICADO EN EL DISTRITO DE PARAMONGA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2485212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DE LA I.E. N° 046 VICTOR RAUL HAYA DE LA TORRE, EN EL DISTRITO DE ATE - PROVINCIA DE LIMA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2485232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DEL NIVEL PRIMARIA Y SECUNDARIA DE LA INSTITUCION EDUCATIVA AGUSTIN GAMARRA, DISTRITO DE ANTA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2485449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PRIMARIA Y SECUNDARIA DE LA I.E. Nº 166 KAROL WOJTYLA, DISTRITO DE SAN JUAN DE LURIGANCHO -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2485468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6094 SANTA ROSA, EN EL DISTRITO DE CHORRILLOS - PROVINCIA DE LIMA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2485504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N° 1190 FELIPE HUAMAN POMA DE AYALA, CHOSICA DEL DISTRITO DE LURIGANCHO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2485549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I.E. N° 7086 LOS PRECURSORES EN EL DISTRITO DE SANTIAGO DE SURCO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2485617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EN LA I.E. Nº 0034 - DISTRITO DE ATE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2487501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LOS NIVELES PRIMARIA Y SECUNDARIA DE LA I.E. N° 109 INCA MANCO CAPAC EN EL DISTRITO DE SAN JUAN DE LURIGANCHO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(20/20)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38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2487949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1124 JOSE MARTI EN EL DISTRITO DE LA VICTORIA - PROVINCIA DE LIMA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2488279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INICIAL, PRIMARIA Y SECUNDARIA DE LA INSTITUCION EDUCATIVA N° 101-1166 LIBERTADOR SIMON BOLIVAR EN EL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2488856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PRIMARIA Y SECUNDARIA DE LA INSTITUCION EDUCATIVA SANTO DOMINGO DE GUZMAN UBICADO EN EL CHICAMA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2488993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SECUNDARIA DE LA I.E. TELESFORO CATACORA JULI DEL DISTRITO DE JULI - PROVINCIA DE CHUCUITO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2488994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DEL SERVICIO EDUCATIVO DEL NIVEL INICIAL, PRIMARIA Y SECUNDARIA DE LA INSTITUCION EDUCATIVA 9 DE JULIO UBICADO EN EL DISTRITO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2489000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IE FE Y ALEGRIA 24, DISTRITO DE VILLA MARIA DEL TRIUNFO - PROVINCIA DE LIMA -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2489002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INICIAL Y SECUNDARIA DE LA INSTITUCION EDUCATIVA JOSE GALVEZ UBICADO EN EL YUNGUYO DEL DISTRITO DE YUNGUYO -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2489010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NIVEL INICIAL Y SECUNDARIA DE LA INSTITUCION EDUCATIVA TAWANTINSUYO UBICADO EN EL DISTRITO DE DESAGUADERO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2489023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EDUCATIVOS DEL NIVEL INICIAL, PRIMARIA Y SECUNDARIA DE LA INSTITUCION EDUCATIVA 19 DE ABRIL UBICADO EN EL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2489032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I.E. FE Y ALEGRIA 23 EN EL DISTRITO DE VILLA MARIA DEL TRIUNFO - PROVINCIA DE LIMA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2489056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PRIMARIA Y SECUNDARIA DE LA INSTITUCION EDUCATIVA GENERAL PRADO BELLAVISTA DEL DISTRITO DE BELLAVISTA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2489076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DEL NIVEL SECUNDARIA DE LA I.E. FERNANDO CARBAJAL, EN EL DISTRITO DE PADRE ABAD - PROVINCIA DE PADRE ABAD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2520537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 ESPECIAL DE INVERSION PUBLICA ESCUELAS BICENTENARIO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(289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863.8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608.6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342: Pliego 342 IPD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994: INSTITUTO PERUANO DEL DEPORTE - IPD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2322487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DEPORTIVO DE ATLETISMO DEL COMPLEJO DEPORTIVO 3 DE OCTUBRE EN EL DISTRITO Y PROVINCIA DE HUANCAYO,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2400705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DEPORTIVOS Y EDUCATIVOS DEL CENTRO EDUCATIVO DEPORTIVO EXPERIMENTAL CEDE JULIA SANCHEZ DEZA CENTRO POBLADO DE LA VICT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2456510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CAMPO DEPORTIVO, BAÑO O SERVICIOS SANITARIOS, ARCOS Y CORTADOR DE CESPED; EN EL(LA) COMPLEJO DEPORTIVO DE CASTROVIRREYNA DISTRITO DE CASTROVIRREYN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2494702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CAMPO MENOR (UN DEPORTE RECREATIVO), PISTA DE ATLETISMO (DEPORTE RECREATIVO), PISTA DE ATLETISMO (DEPORTE RECREATIVO) Y SSHH DE ESPECTADORES; 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2494879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PISCINA DEPORTIVA (RECREATIVA), PISCINA DEPORTIVA (RECREATIVA), ESTRUCTURA DE SERVICIO BASICO Y SSHH DE ESPECTADORES; ADEMAS DE OTROS ACTIVOS 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2495234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CAMPO MENOR (MULTIDEPORTIVO RECREATIVO), CAMPO MENOR (MULTIDEPORTIVO RECREATIVO), CAMPO DEPORTIVO Y ESTRUCTURA DE SERVICIO BASICO; ADEMAS DE OTR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510: Pliego 510 UMM  (18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88: UNIVERSIDAD NACIONAL MAYOR DE SAN MARCOS  (18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2029280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PABELLON DE LA EAP DE ING. AGROINDUSTRIAL-SAN JUAN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2062087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REMODELACION E IMPLEMENTACION DE LA EAP ING. GEOGRAFICA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2108571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RESTAURACION Y ADECUACION A USOS COMPLEMENTARIOS DEL CENTRO CULTURAL Y CASONA DE SAN MARCOS - SECTOR COTABAMBAS EN EL CENTRO HISTORICO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2150913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E IMPLEMENTACION DEL PABELLON DE LABORATORIOS Y UNIDAD DE POSGRADO DE LA FACULTAD DE CIENCIAS FISICAS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2160036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BIBLIOTECA CENTRAL DE LA UNIVERSIDAD NACIONAL MAYOR DE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2170655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LA ESCUELA DE POSTGRADO EN LA CIUDAD UNIVERSITARIA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2194312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LA UNIDAD DE POSTGRADO DE LA FACULTAD DE MEDICINA VETERINARIA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2233779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REMODELACION Y ACONDICIONAMIENTO DEL PABELLON DE LA FACULTAD DE LETRAS Y CIENCIAS HUMANAS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2234021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CREACION, REHABILITACION Y EQUIPAMIENTO DE LA FACULTAD DE CIENCIAS ECONOMICAS DE LA UNIVERSIDAD NACIONAL MAYOR DE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2234806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SERVICIOS ACADEMICO Y ADMINISTRATIVOS DE LA FACULTAD DE CIENCIAS SOCIALES DE LA UNMSM LIMA DEL DISTRITO DE LIMA - PROVINCIA DE LIMA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2251293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LABORATORIO DE LA EAP DE INGENIERIA GEOGRAFICA, FIGMMG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2251625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LABORATORIOS DE LA FACULTAD DE MEDICINA VETERINARIA -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2251640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SERVICIO DE AGUA POTABLE Y ALCANTARILLADO EN LA CIUDAD UNIVERSITARIA DE LA UNMSM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(3/14)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117 SNEAC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001-1495: SISTEMA NAC. DE EVALUAC., ACREDITAC. Y CERTIFICACION DE LA CALIDAD EDUCATIVA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118 SNESU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001-1596: SUNEDU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342 IPD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001-994: INSTITUTO PERUANO DEL DEPORTE - IPD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510 UMM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001-88: UNIVERSIDAD NACIONAL MAYOR DE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511 UAAC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001-89: UNIVERSIDAD NACIONAL SAN ANTONIO ABAD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512 UT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001-90: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099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2266360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ADMINISTRACION DE TURISMO DE LA UNMSM, DISTRITO DEL CERCADO DE LIMA, PROVINCIA DE LIMA Y DEPARTAMENTO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2286012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LA EAP ING AMBIENTAL Y AMBIENTES COMPLEMENTARIOS EN LA FACULTAD DE INGENIERIA GEOLOGICA, MINAS, METALURGICA Y GEOGRA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2307554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FACULTAD DE CIENCIAS BIOLOGICAS EN LA UNIVERSIDAD NACIONAL MAYOR DE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2643175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FORMACION DE PREGRADO EN EDUCACION SUPERIOR UNIVERSITARIA EN LAS ESCUELAS PROFESIONALES DE CONTABILIDAD, AUDITORIA EMP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511: Pliego 511 UAAC  (29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89: UNIVERSIDAD NACIONAL SAN ANTONIO ABAD DEL CUSCO  (29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2023133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VIVIENDA ESTUDIANTIL -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2055214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MODERNIZACION DEL ESTABLO LECHERO DE LA FACULTAD DE AGRONOMIA Y ZOOTECNIA DE LA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2055215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TERRENO, CONSTRUCCION DE INFRAESTRUCTURA FISICA E IMPLEMENTACION PARA LA CARRERA PROFESIONAL DE TURISMO -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2055216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TERRENO, CONSTRUCCION Y EQUIPAMIENTO PARA EL LABORATORIO PEDAGOGICO DE APLICACION FORTUNATO L. HERRERA -FACULTAD DE EDUCACION-UNSAAC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2087971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MEJORAMIENTO E IMPLEMENTACION DE LA INFRAESTRUCTURA FISICA PARA LA FACULTAD DE INGENIERIA GEOLOGICA Y GEOGRAFIA DE LA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2090229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PARA LA FORMACION PROFESIONAL EN LA FACULTAD DE DERECHO Y CIENCIAS POLITICAS DE LA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2093912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FORTALECIMIENTO DE LA CARRERA PROFESIONAL DE INGENIERIA AGROPECUARIA DE LA UNSAAC SEDE SANTO TOMAS CHUMBIVILCAS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2093913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Y MEJORAMIENTO DE SISTEMA DE AGUA POTABLE, DESAGUE Y AGUAS PLUVIALES EN LA CIUDAD UNIVERSITARIA DE PERAYOC-UNSAAC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2110244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ENSEÑANZA EN LA CARRERA PROFESIONAL DE INGENIERIA ELECTRONICA -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2132053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FORMACION PROFESIONAL DE LA FACULTAD DE CIENCIAS DEL DESARROLLO FILIAL ANDAHUAYLAS -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2132611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ENSEÑANZA E INVESTIGACION EN LA FACULTAD DE CIENCIAS SOCIALES - UNSAAC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2149626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PRESTACION DE SERVICIOS DE FORMACION PRACTICA ESPECIALIZADA, INVESTIGACION Y PROYECCION SOCIAL EN LA CARRERA PROFESIONAL DE ODONTOLOGIA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2150241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INFRAESTRUCTURA Y EQUIPAMIENTO DE LABORATORIOS PARA LA CARRERA PROFESIONAL DE INGENIERIA METALURGICA DE LA UNSAAC-CUSCO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2199844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LOS SERVICIOS DE SOPORTE PARA EL PROCESO DE ENSEÑANZA, INVESTIGACION Y EXTENSION EN LA UNSAAC-CUSCO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2250632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PRESTADORA DE SERVICIOS EN LA FORMACION ACADEMICA DE LA CARRERA PROFESIONAL DE MEDICINA VETERINARIA DE LA UNSAAC EN SU SEDE ESPINAR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2270990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A NIVEL DE PREGRADO DE LAS ESCUELAS PROFESIONALES DE AGRONOMIA Y ZOOTECNIA DE LA UNIVERSIDAD NACIONAL DE SAN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2336870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SISTEMAS DE INFORMACION Y COMUNICACION EN LA SEDE CENTRAL DE LA UNSAAC, DISTRITO DE CUSCO - PROVINCIA DE CUSCO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2413929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EN EL MANEJO Y CONSERVACION DE ANIMALES EN CAUTIVERIO DEL JARDIN ZOOLOGICO DE LA UNIVERSIDAD NACIONAL DE SAN ANTONIO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2455638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SERVICIOS HIGIENICOS Y/O VESTIDORES; EN EL(LA) SERVICIOS COMPLEMENTARIOS DE LAS ESCUELA PROFESIONALES DE INGENIERIA GEOLOGICA, INGENIERIA DE MIN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2483349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ESPACIO DEPORTIVO CON COBERTURA; EN EL(LA) UNIDAD DE BIENESTAR UNIVERSITARIO DISTRITO DE CUSCO, PROVINCIA CUSCO, DEPARTAMENTO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2502241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LA FACULTAD DE CIENCIAS DE LA UNIVERSIDAD NACIONAL DE SAN ANTONIO ABAD DEL CUSCO, DISTRITO DE CUSCO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2505305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ESPACIO DEPORTIVO CON COBERTURA; EN EL(LA) CENTRO EXPERIMENTAL KAYRA DE LA UNSAAC DISTRITO DE SAN JERONIMO, PROVINCIA CUSCO, DEPARTAMENTO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2508847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LABORATORIO; EN EL(LA) ESCUELA PROFESIONAL DE INGENIERIA QUIMICA (LABORATORIO DE HIDROCARBUROS) DE LA UNSAAC DISTRITO DE CUSCO,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2521876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 Y AMBIENTE DE CONTROL / SEGURIDAD; EN EL(LA) ESCUELA PROFESIONAL DE MEDICINA VETERINARIA DE LA UNSAAC, EN LA LOCALIDAD CHECTUY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2531731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PRESTADORA DE SERVICIOS DE PREGRADO EN LA ESCUELA PROFESIONAL DE CIENCIAS ADMINISTRATIVAS DE LA UNSAAC, DISTRITO DE CUSCO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2534737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LA ESCUELA PROFESIONAL DE MEDICINA VETERINARIA - FILIAL CANCHIS DE LA UNIVERSIDAD NACIONAL DE SAN ANTONIO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7955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2558751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 Y MOBILIARIO DE LABORATORIO; EN EL(LA) ESCUELA PROFESIONAL DE ENFERMERIA (LABORATORIOS DE ANATOMIA, FUNDAMENTOS DE ENFERMER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40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512: Pliego 512 UT  (12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90: UNIVERSIDAD NACIONAL DE TRUJILLO  (12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2131956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ACADEMICO-PROFESIONAL Y DE INVESTIGACION EN LA ESCUELA DE INGENIERIA INDUSTRIAL DE LA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2202562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ACADEMICO DEL CENTRO DE IDIOMAS EN LA CIUDAD UNIVERSITARIA DE LA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2234640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Y DE INVESTIGACION EN LA FACULTAD DE CIENCIAS ECONOMICAS DE LA UNIVERSIDAD NACIONAL DE TRUJILLO.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2319748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ACADEMICO Y DE INVESTIGACION EN LAS ESCUELAS DE ESTADISTICA E INFORMATICA DE LA UNIVERSIDAD NACIONAL DE TRUJILLO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2320890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ASISTENCIA ALIMENTARIA DE LA UNIVERSIDAD NACIONAL DE TRUJILLO, DISTRITO DE TRUJILLO, PROVINCIA DE TRUJILLO,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2336637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LAS ESCUELAS DE ARQUITECTURA Y URBANISMO E INGENIERIA CIVIL DE LA UNIVERSIDAD NACIONAL DE TRUJILLO,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2430729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SISTEMAS DE PROCESAMIENTO Y ALMACENAMIENTO (SERVIDORES, STORAGE, LIBRERIAS DE RESPALDO, CLOUDBRIDGE); EN EL(LA) UNIVERSIDAD NACIONAL DE TRUJILLO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2471249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MICROSCOPIO BINOCULAR, MICROSCOPIOS DE DISECCION DE LUZ O DE ESTEREO, POTENCIOMETROS Y ESTUFA DE LABORATORIO; ADEMAS DE OTROS ACTIVOS EN EL(LA)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2601104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ESPACIO DE SOCIALIZACION; REMODELACION DE ESPACIOS DE CIRCULACION HORIZONTAL Y/O VERTICAL; EN EL(LA) SERVICIOS BASICOS URBANISTICOS DE LA UNIVER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2646084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ESTOMATOLOGIA DE LA FACULTAD DE ESTOMATOLOGI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513: Pliego 513 UA  (35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91: UNIVERSIDAD NACIONAL DE SAN AGUSTIN  (35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2135369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TELECOMUNICACIONES PARA LA GESTION UNIVERSITARIA - UNIVERSIDAD NACIONAL DE SAN AGUSTIN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2171444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CONDICIONES PARA LA FORMACION ACADEMICA DE LOS ALUMNOS DE LA FACULTAD DE ARQUITECTURA Y URBANISMO DE LA UNIVERSIDAD NACIONAL DE SAN AGUSTIN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2171553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COMEDOR UNIVERSITARIO DE LA UNIVERSIDAD NACIONAL DE SAN AGUSTIN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2194654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 LA FORMACION PROFESIONAL DE LOS ESTUDIANTES DE LA ESCUELA PROFESIONAL DE AGRONOMIA DE LA UNIVERSIDAD NACIONAL DE SAN AGUSTIN - ARE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2271959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LA SUBESTACION ELECTRICA DEL AREA DE INGENIERIAS DE LA UNIVERSIDAD NACIONAL DE SAN AGUSTIN,DISTRITO DE AREQUIPA,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2329521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CENTRO DE MICROSCOPIA ELECTRONICA PARA EL DESARROLLO DE LA INVESTIGACION CIENTIFICA Y TECNOLOGICA EN LA UNIVERSIDAD NACIONAL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2340269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AMBIENTAL EN LA UNIVERSIDAD NACIONAL DE SAN AGUSTIN, DISTRITO DE AREQUIPA, PROVINCIA DE AREQUIP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2340490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CIENCIAS DE LA COMUNICACION EN LA UNIVERSIDAD NACIONAL DE SAN AGUSTIN, DISTRITO DE AREQUIPA,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2340615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CIENCIAS DE LA COMPUTACION E INGENIERIA DE TELECOMUNICACIONES EN LA UNIVERSIDAD NACIONAL DE SAN AGUSTIN,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2352539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EXTENSION UNIVERSITARIA Y FORMACION PROFESIONAL DE LAS ESCUELAS DE ADMINISTRACION Y AGRONOMIA EN LA SEDE PEDREGAL DE LA U.N.S.A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2352965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EXTENSION UNIVERSITARIA DE LA UNIVERSIDAD NACIONAL DE SAN AGUSTIN EN LA CIUDAD DE CAMANA, DISTRITO DE SAMUEL PASTOR, PROVINCIA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2353873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ACADEMICA DE LA FACULTAD DE CIENCIAS CONTABLES Y FINANCIERAS DE LA UNIVERSIDAD NACIONAL DE SAN AGUSTIN, DISTRITO DE AREQU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2412404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 INNOVACION EN MINERIA SOSTENIBLE EN LA UNIVERSIDAD NACIONAL DE SAN AGUSTIN DE AREQUIPA DISTRITO DE CHARACATO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2412405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INGENIERIA QUIMICA DE LA UNIVERSIDAD NACIONA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2412628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INVESTIGACION APLICADA Y LABORATORIOS ESPECIALIZADOS EN EL AREA DE CIENCIAS BIOMEDICAS DE LA UNIVERSIDAD NACIONAL DE SAN AGUSTIN DE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2432110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EQUIPOS DE ORIENTACION; EN EL(LA) FACULTAD DE INGENIERIA GEOLOGICA, GEOFISICA Y MINAS DE LA UNIVERSIDAD NACIONAL DE SAN AGUSTIN, DISTRITO DE AREQ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2439850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SUMINISTRO DE AGUA Y SALUBRIDAD Y DESAGÜE; CONSTRUCCION DE INSTALACIONES PARA EL TRATAMIENTO DE RESIDUOS RADIACTIVOS; EN EL(LA) AREA DE INGENIERIA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2440009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LOSA DEPORTIVA; CONSTRUCCION DE BAÑO O SERVICIOS SANITARIOS Y COBERTURA; EN EL(LA) LOSAS DEPORTIVAS A CARGO DEL IDUNSA EN LA UNIVERSIDAD NACIONA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2447873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PISTA; EN EL(LA) ESTADIO MONUMENTAL DE LA UNSA, INSTITUTO DEL DEPORTE UNIVERSITARIO -IDUNSA DISTRITO DE AREQUIPA, PROVINCIA AREQUIPA,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2449979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DEPORTIVOS Y TALLERES EXTRACURRICULARES EN LA UNIVERSIDAD NACIONAL DE SAN AGUSTIN DE AREQUIPA DISTRITO DE AREQUIPA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2465854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SANITARIA E INGENIERIA CIVIL DE LA UNIVERSIDAD NACIONAL DE SAN AGUSTIN DE AREQUIPA DEL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2472345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BIBLIOTECA; ADQUISICION DE ASCENSORES; EN EL(LA) BIBLIOTECA DEL AREA DE INGENIERIAS DE LA UNIVERSIDAD NACIONAL DE SAN AGUSTIN DE AREQUIPA DEL CAMP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2472358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BIBLIOTECA; ADQUISICION DE ASCENSORES; EN EL(LA) BIBLIOTECA DEL AREA DE BIOMEDICAS DE LA UNIVERSIDAD NACIONAL DE SAN AGUSTIN DE AREQUIPA DEL CAMPU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2480152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FORMACION E INVESTIGACION EN FISICA Y QUIMICA BASICA EN LA UNIVERSIDAD NACIONAL DE SAN AGUSTIN, DISTRITO DE AREQUIPA - PROVINCIA DE AREQUIPA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2560192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SUB ESTACIONES ELECTRICAS; REMODELACION DE RED DE DISTRIBUCION Y LUMINARIA; EN EL(LA) SUBUNIDAD DE MANTENIMIENTO DEL CAMPUS UNIVERSITARIO DE CIE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2560781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SUB ESTACIONES ELECTRICAS; REMODELACION DE RED SECUNDARIA Y LUMINARIA; EN EL(LA) SUBUNIDAD DE MANTENIMIENTO, CAMPUS UNIVERSITARIO DE BIOMEDICAS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671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2563929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ENFERMERIA DE LA UNIVERSIDAD NACIONAL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2575839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ELECTRICA DE LA UNIVERSIDAD NACIO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2611282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EXTENSION CULTURAL, PROYECCION SOCIAL Y EDUCACION CONTINUA EN EDUCACION SUPERIOR UNIVERSITARIA. EN EL INSTITUTO DE INFORMATICA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2615652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DE INDUSTRIAS ALIMENTARIAS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2619082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EXTENSION CULTURAL, PROYECCION SOCIAL Y EDUCACION CONTINUA EN EDUCACION SUPERIOR UNIVERSITARIA. EN CENTRO PREUNIVERSITARIO DE LA 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2624314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CIENCIAS DE LA EDUCACION DE LA FACULTAD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2660986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METALURGICA DE LA UNIVERSIDAD NAC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514: Pliego 514 UI  (16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92: UNIVERSIDAD NACIONAL DE INGENIERIA  (15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2112994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MODERNIZACION DEL LABORATORIO DE MECANICA (LABORATORIO Nº 4) DE LA FACULTAD DE INGENIERIA MECANICA DE LA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2113086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CONDICIONES DEL SERVICIO DE TRANSPORTE DE LA UNIVERSIDAD NACIONAL DE INGENIERIA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2168023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LA RESIDENCIA UNIVERSITARIA DE LA UNIVERSIDAD NACIONAL DE INGENIERA CAMPUS UNI - RIMAC-LIMA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2169311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CREACION, INSTALACION DE UN CENTRO DE EXCELENCIA DE INVESTIGACION EN MATERIALES Y NANOTECNOLOGIA EN LA FACULTAD DE CIENCIAS DE LA UNIVERSIDAD NACIONAL DE INGENI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2171470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DE INVESTIGACION DEL LABORATORIO DE FISICA GENERAL DE LA FACULTAD DE CIENCIAS DE LA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2171552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CENTRO DE INVESTIGACION EN TRATAMIENTO DE AGUAS RESIDUALES Y RESIDUOS PELIGROSOS (CITRAR) DE LA FIA-UNI RIMAC-LIMA-LIMA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2183094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POLIDEPORTIVO UNI EN EL CAMPUS DE LA UNIVERSIDAD NACIONAL DE INGENIERIA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2251365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UN SISTEMA DE AUTOMATIZACION Y CONTROL DEL EDIFICIO DE LA FIP DE LA UNI RIMAC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2303725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DEL LABORATORIO N 14 DE LA FIQT-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2320023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INSTITUTO DE INVESTIGACION DE LA FACULTAD DE INGENIERIA CIVIL DE LA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2513988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SOPORTE; EN EL(LA) FACULTAD DE INGENIERIA MECANICA EN LA LOCALIDAD RIMAC, DISTRITO DE RIMAC,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08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2522919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FORMACION DE PREGRADO EN EDUCACION SUPERIOR UNIVERSITARIA, DE LA ESCUELA PROFESIONAL DE INGENIERIA INDUSTRIAL Y LA ESC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2684394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COBERTURA PARA PROTECCION DE ESTRUCTURAS; EN EL(LA) LABORATORIO DE ENERGIA N° 5 DE LA FACULTAD DE INGENIERIA MECANICA (FIM) EN LA UNIVERSIDAD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1258: INICTEL- UNI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(4/14)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513 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001-91: UNIVERSIDAD NACIONAL DE SAN AGUSTIN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514 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001-92: UNIVERSIDAD NACIONAL DE INGENIERIA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002-1258: INICTEL-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515 ULG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001-93: UNIVERSIDAD NACIONAL SAN LUIS GONZAGA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516 UCH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001-94: UNIVERSIDAD NACIONAL SAN CRISTOBAL DE HUAMANGA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517 UCP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001-95: UNIVERSIDAD NACIONAL DEL CENTRO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515: Pliego 515 ULG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93: UNIVERSIDAD NACIONAL SAN LUIS GONZAGA DE ICA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2250971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FACULTAD DE CIENCIAS DE LA COMUNICACION TURISMO Y ARQUEOLOGIA DE LA UNIVERSIDAD NACIONAL SAN LUIS GONZAGA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2314487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Y ADMINISTRATIVOS DE LA FACULTAD DE ARQUITECTURA EN LA CIUDAD UNIVERSITARIA DE LA UNIVERSIDAD NACIONAL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2380749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EDUCATIVO DE LA FACULTAD DE INGENIERIA CIVIL DE LA UNIVERSIDAD NACIONAL SAN LUIS GONZAGA DE ICA, EN LA CIUDAD UNIVERSITAR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2565439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ESTUDIOS GENERALES EN LA CIUDAD UNIVERSITARIA DE LA UNIVERSIDAD NACIONAL SAN LUIS GONZAGA DE ICA DISTRITO DE ICA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83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516: Pliego 516 UCH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94: UNIVERSIDAD NACIONAL SAN CRISTOBAL DE HUAMANGA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2130016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E IMPLEMENTACION DE LA INFRAESTRUCTURA ACADEMICA Y ADMINISTRATIVA PARA LA ESCUELA DE FORMACION PROFESIONAL DE INGENIERIA AGROFORESTAL DE LA UNSCH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2167226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E INNOVACION DE LA UNIVERSIDAD NACIONAL DE SAN CRISTOBAL DE HUAMANGA - DISTRITO DE AYACUCHO - PROVINCIA DE HUAMANGA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2402381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 DE FORMACION PROFESIONAL E INVESTIGACION DE LA BIODIVERSIDAD Y EL ECOSISTEMA EN LA FACULTAD DE CIENCIAS BIOLOGICAS DE LA UNSCH -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2534035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EL SISTEMA DE VIDEO VIGILANCIA Y CONTROL DE ACCESO DE PERSONAS EN LA CIUDAD UNIVERSITARIA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2536368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DEPORTIVO DE ALTO RENDIMIENTO DE LA UNIVERSIDAD NACIONAL DE SAN CRISTOBAL DE HUAMANGA EN EL DISTRITO DE AYACUCHO - PROVINCIA DE HUAMANGA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2537848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EN EL(LA) ESCUELA PROFESIONAL DE AGRONOMIA DE LA UNIVERSIDAD NACIONAL SAN CRISTOBAL DE HUAMANGA, DISTRITO DE AYACUCHO,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2565110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LA FACULTAD DE CIENCIAS SOCIALES DE LA UNSCH DEL DISTRITO DE AYACUCHO - PROVINCIA DE HUAMANGA -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2571704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ADMINISTRATIVO DE LA UNSCH, DISTRITO DE AYACUCHO - PROVINCIA DE HUAMANGA -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2644228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SERVICIOS BASICOS Y URBANISTICOS DE LA UNIVERSIDAD NACIONAL DE SAN CRI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517: Pliego 517 UCP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95: UNIVERSIDAD NACIONAL DEL CENTRO DEL PERU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2405776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PABELLON F (INGENIERIA CIVIL Y ARQUITECTURA) DE LA UNIVERSIDAD NACIONAL DEL CENTRO DEL PERU, CIUDAD UNIVERSITARIA - DISTRITO DE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518: Pliego 518 UAM  (18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96: UNIVERSIDAD NACIONAL AGRARIA LA MOLINA  (18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2194047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LA UNIDAD EXPERIMENTAL DE ZOOTECNIA DE LA FACULTAD DE ZOOTECNIA DE LA UNIVERSIDAD NACIONAL AGRARIA LA MOLINA -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2194266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GESTION DE LA CALIDAD PARA LA CARRERA DE AGRONOMIA DE LA UNALM LA MOLINA,LIMAY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2194268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GESTION DE LA CALIDAD PARA LA CARRERA DE INGENIERIA FORESTAL DE LA UNALM LA MOLINA,LIMA Y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2194845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INSTALACIONES ASOCIADAS Y PLAN DE MEJORA PARA LA CARRERA DE INGENIERIA AMBIENTAL DE LA UNALM LA MOLINA, LIMA Y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2194846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INSTALACIONES RELACIONADAS A LA CARRERA DE METEOROLOGIA DE LA UNALM LA MOLINA,LIMA Y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2195342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EN LA FACULTAD DE PESQUERIA DE LA UNALM PARA EL PLAN DE MEJORA DE LA CARRERA DE INGENIERIA PESQUERA DE LA UNALM LAMOLINA,LIMA Y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2216968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AMBIENTES EDUCATIVOS, LABORATORIOS Y ADMINISTRATIVOS DE LA FACULTAD DE CIENCIAS FORESTALES DE LA UNIVERSIDAD NACIONAL AGRARIA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2234083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LAS AULAS DE ESTUDIO EN EL SEGUNDO PISO DE LAS ETAPAS I,II Y III, Y AUDITORIOS EN EL CAMPUS DE LA UNIVERSIDAD NACIONAL AGRARIA LA MOLINA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2251147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LABORATORIOS DE INVESTIGACION, MUSEO Y APIARIO DEL DEPARTAMENTO DE ENTOMOLOGIA DE LA UNIVERSIDAD NACIONAL AGRARIA - LA MOLINA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2268485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ENERGIA ELECTRICA DE MEDIA Y BAJA TENSION EN EL CAMPUS UNIVERSITARIO DE LA UNIVERSIDAD NACIONAL AGRARIA LA MOLINA,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2306153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DIRECCION GENERAL DE ADMINISTRACION (DIGA) DE LA UNIVERSIDAD NACIONAL AGRARIA LA MOLINA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2412950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ADMINISTRATIVOS FACULTAD DE PESQUERIA DEL DISTRITO DE LA MOLINA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099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2412953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INTEGRAL DE LOS LABORATORIOS A NIVEL DE PRE GRADO DE LA FACULTAD DE PESQUERIA DE LA UNIVERSIDAD NACIONAL AGRARIA LA MOLIN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2412958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INVESTIGACION E INNOVACION TECNOLOGICA EN PESCA Y ACUICULTURA DE LA UNIVERSIDAD NACIONAL AGRARIA LA MOLINA DISTRITO DE LA MOLINA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2412963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DEPORTIVOS EN EL CAMPUS I DE LA UNIVERSIDAD NACIONAL AGRARIA LA MOLINA DISTRITO DE LA MOLINA - PROVINCIA DE LIMA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2679406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ASCENSOR; EN EL(LA) AMPLIACION MARGINAL DE LA EDIFICACION U OBRA CIVIL DE LA FACULTAD DE ZOOTECNIA DE LA UNIVERSIDAD NACIONAL AGRARIA LA MOLINA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519: Pliego 519 UAP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97: UNIVERSIDAD NACIONAL DE LA AMAZONIA PERUANA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2256925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FORMACION PROFESIONAL DE LA FACULTAD DE INGENIERIA DE SISTEMAS E INFORMATICA EN LA CIUDAD UNIVERSITARIA ETAPA II -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2309814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LA FACULTAD DE MEDICINA HUMANA - DISTRITO DE PUNCHANA - PROVINCIA DE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697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520: Pliego 520 UA  (7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98: UNIVERSIDAD NACIONAL DEL ALTIPLANO  (7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2178712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COMPLEJO DEPORTIVO UNIVERSITARIO EN LA CIUDAD UNIVERSITARIA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2341636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ACADEMICA EN LA FACULTAD DE INGENIERIA GEOLOGICA Y METALURGICA DE LA UNIVERSIDAD NACIONAL DEL ALTIPLANO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2540304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EXTENSION CULTURAL, PROYECCION SOCIAL Y EDUCACION CONTINUA EN EDUCACION SUPERIOR UNIVERSITARIA DEL AUDITORIO MAGNO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2540305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 LA SEDE ADMINISTRATIVA CENTRAL DE LA UNIVERSIDAD NACIONAL DEL ALTIPLAN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2585346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CIENCIAS DE LA COMUNICACION SOCIAL DE LA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2592429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EL COMEDOR UNIVERSITARIO DE LA UNIDAD DE BIENESTAR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4069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521: Pliego 521 UP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99: UNIVERSIDAD NACIONAL DE PIURA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2302748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PABELLON DE AULAS Y AMBIENTES COMPLEMENTARIOS PARA MEJORAR EL SERVICIO EDUCATIVO DE LA ESCUELA PROFESIONAL DE INGENIERIA AGRICOLA DE LA FACULTAD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2311565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LOS LABORATORIOS DE LA ESCUELA PROFESIONAL DE AGRONOMIA DE LA FACULTAD DE AGRONOMIA DE LA UNIVERSIDAD NACIONAL DE PIURA,D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2322498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FACULTAD DE ARQUITECTURA Y URBANISMO DE LA UNIVERSIDAD NACIONAL DE PIURA, DISTRITO DE CASTILLA, PROVINCIA Y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2430720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SERVICIO ACADEMICO DEL PROGRAMA ESPECIAL DESCENTRALIZADO DE SULLANA (PROEDUNP SULLANA) DE LA UNIVERSIDAD NACIONAL DE PIURA. NUEVO SULLANA DEL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2489011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DEL COMEDOR UNIVERSITARIO DE LA UNIVERSIDAD NACIONAL DE PIUR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2490747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EN EL VIVERO EXPERIMENTAL RICARDO RAMOS PLATA FACULTAD DE AGRONOMIA DE LA UNIVERSIDAD NACIONAL DE PIURA DISTRITO DE CASTILLA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2607511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LABORATORIO; EN EL(LA) ESCUELAS PROFESIONALES DE MEDICINA HUMANA, ENFERMERIA, OBSTETRICIA, PSICOLOGIA Y ESTOMATOLOGIA DE LA FACUL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2615909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CIENCIAS ADMINISTRATIVAS DE LA UNIVERSIDAD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2618478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ESCUELAS PROFESIONALES DE ESTADISTICA, BIOLOGIA, MATEMATICA, FISICA 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2629719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INSTITUTO DE DEPORTES DE LA UNIVERSIDAD NACIONAL DE PIURA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2650882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ADMINISTRATIVO, TALLER DE MANTENIMIENTO, PATIO DE MANIOBRAS Y CERCO PERIMETRICO; ADEMAS DE OTROS ACTIVOS EN LA OFICINA DE SERVICIOS GEN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2662096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MOBILIARIO DE LABORATORIO Y SOFTWARE; EN EL(LA) INSTITUTO DE INVESTIGACION DE LA UNIVERSIDAD NACIONAL DE PIURA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2673352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INGENIERIA PESQUERA - FACULTAD DE INGENIERIA 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154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522: Pliego 522 UC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100: UNIVERSIDAD NACIONAL DE CAJAMARCA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2115355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 DE LA CALIDAD ACADEMICA EN LA ESCUELA ACADEMICO PROFESIONAL DE INGENIERIA GEOLOGICA, FACULTAD DE INGENIERIA, UNIVERSIDAD NACIONAL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2249984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ESCUELA ACADEMICO PROFESIONAL DE INGENIERIA DE SISTEMAS, FACULTAD DE INGENIERIA, UNIVERSIDAD 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2379489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DE LA ESCUELA ACADEMICO PROFESIONAL DE INGENIERIA CIVIL DE LA FACULTAD DE INGENIERIA DE LA UNIVERSIDAD NAC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2403069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INFRAESTRUCTURA Y EQUIPAMIENTO DE AMBIENTES ACADEMICOS Y ADMINISTRATIVOS DE LA ESCUELA ACADEMICO PROFESIONAL DE INGENIERIA AMBIENTAL DE LA 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2430589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DEL ESTADIO DE LA UNIVERSIDAD NACIONAL DE CAJAMARCA DISTRITO DE CAJAMARCA - PROVINCIA DE CAJAMARCA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2430656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ESCUELA ACADEMICO PROFESIONAL DE INGENIERIA HIDRAULICA DE LA FACULTAD DE INGENIERIA DE LA UNIVERSIDAD NACIONAL DE CAJAMARCA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2432155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DE LA ESCUELA ACADEMICO PROFESIONAL DE OBSTETRICIA, FACULTAD DE CIENCIAS DE LA SALUD, UNIVERSIDAD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2432890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FUNCION ACADEMICA Y DE INVESTIGACION DE LA ESCUELA ACADEMICO PROFESIONAL DE INGENIERIA FORESTAL, FACULTAD DE CIENCIAS AGRARIAS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40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523: Pliego 523 UPRG  (12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101: UNIVERSIDAD NACIONAL PEDRO RUIZ GALLO  (12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2202520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ADMINISTRATIVO DE LA ESCUELA DE POSTGRADO DE LA UNIVERSIDAD NACIONAL PEDRO RUIZ GALLO - DEPARTAMENTO DE LAMBAYEQUE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2234304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ACADEMICO PRACTICO EN LA FACULTAD DE INGENIERIA AGRICOLA DE LA UNIVERSIDAD NACIONAL PEDRO RUIZ GALLO - DPTO.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2234305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ACADEMICO Y DE GESTION DE LA FACULTAD DE INGENIERIA MECANICA Y ELECTRICA DE LA UNIVERSIDAD NACIONAL PEDRO RUIZ GALLO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2234462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CONDICIONES DE LA FORMACION PRACTICA QUE BRINDA LA FACULTAD DE CIENCIAS BIOLOGICAS DE LA UNIVERSIDAD NACIONAL PEDRO RUIZ GALLO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2234815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CALIDAD DEL SERVICIO ACADEMICO DEL CENTRO DE IDIOMAS DE LA UNIVERSIDAD NACIONAL PEDRO RUIZ GALLO DEL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2351873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LA FACULTAD DE ENFERMERIA DE LA UNIVERSIDAD NACIONAL PEDRO RUIZ GALLO - DISTRITO DE LAMBAYEQUE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2351876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ACADEMICO E INVESTIGACION DE LA FACULTAD DE CIENCIAS FISICAS Y MATEMATICAS DE LA UNIVERSIDAD NACIONAL PEDRO RUIZ GALLO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2351878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DE LA ESCUELA DE ARQUITECTURA DE LA FACULTAD DE INGENIERIA CIVIL, SISTEMAS Y ARQUITECTURA DE LA UNIVERSIDAD 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2351879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ACADEMICO PARA LA FORMACION PRACTICA DE LA FACULTAD DE CIENCIAS ECONOMICAS, ADMINISTRATIVAS Y CONTABLES DE LA UNIVERSIDA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2514101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MOBILIARIO DE LABORATORIO; EN EL(LA) ESCUELAS PROFESIONALES DE MATEMATICAS, FISICA, ESTADISTICA, INGENIERIA EN COMPU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2542951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TALLER; ADQUISICION DE MOBILIARIO DE TALLER, EQUIPO DE TALLER Y MOBILIARIO DE AULA; ADEMAS DE OTROS ACTIVOS EN EL(LA) ESCUELA PROFESIONAL DE EDU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(5/14)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518 UAM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001-96: UNIVERSIDAD NACIONAL AGRARIA LA MOLINA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519 UAP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001-97: UNIVERSIDAD NACIONAL DE LA AMAZONIA PERUANA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520 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001-98: UNIVERSIDAD NACIONAL DEL ALTIPLANO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521 UP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001-99: UNIVERSIDAD NACIONAL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522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001-100: UNIVERSIDAD NACIONAL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523 UPRG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001-101: UNIVERSIDAD NACIONAL PEDRO RUIZ GALLO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524: Pliego 524 UFV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102: UNIVERSIDAD NACIONAL FEDERICO VILLARREAL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2094820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INFRAESTRUCTURA, EQUIPAMIENTO Y GESTION DEL ALMACEN DE LA OFICINA DE PATRIMONIO DE LA UNIVERSIDAD NACIONAL FEDERICO VILLARREAL, UBICADA EN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2357193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LOS SERVICIOS ACADEMICOS, DE INVESTIGACION Y ADMINISTRATIVOS DE LA FACULTAD DE OCEANOGRAFIA, PESQUERIA, CIENCIAS ALIMENTARIAS Y ACUICULTURA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926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525: Pliego 525 UHV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103: UNIVERSIDAD NACIONAL HERMILIO VALDIZAN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2318820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COMPLEMENTARIOS DE ALMACEN Y ARCHIVO CENTRAL DE LA UNIVERSIDAD NACIONAL HERMILIO VALDIZAN, DISTRITO PILLCOMARCA, PROVINCIA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2400119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CAPITAL HUMANO E INTELECTUAL DE LOS DOCENTES A TRAVES DEL DESARROLLO DE CAPACIDADES ORIENTADAS A LA INVESTIGACION PARA LA UNIVERSIDAD HERMILIO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2412677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ACADEMICOS DE LA FACULTAD DE INGENIERIA CIVIL Y ARQUITECTURA DE LA UNIVERSIDAD NACIONAL HERMILIO VALDIZAN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2501209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ACADEMICOS DE LA FACULTAD DE CIENCIAS SOCIALES DE LA UNIVERSIDAD NACIONAL HERMILIO VALDIZAN DEL DISTRITO DE PILLCO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2539267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ACADEMICOS DE LA FACULTAD DE MEDICINA VETERINARIA Y ZOOTECNIA DE LA UNIVERSIDAD NACIONAL HERMILIO VALDIZAN,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2567762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DEL COMEDOR UNIVERSITARIO DE LOS ESTUDIANTES DE PREGRADO DE LA UNIVERSIDAD NACIONAL HERMILIO VALDIZAN, DISTRITO DE 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2674900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LA OFICINA DE TECNOLOGIAS DE INFORMACION DE LA UNIVERSIDA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2697745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COBERTURA DE INSTALACIONES DEPORTIVAS; REMODELACION DE CAMPO MENOR (MULTIDEPORTIVO RECREATIVO), SERVICIOS HIGIENICOS Y/O VESTIDORES Y TRIBUNA Y/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526: Pliego 526 UAS  (21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104: UNIVERSIDAD NACIONAL AGRARIA DE LA SELVA  (21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2177474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TECNOLOGIAS DE INFORMACION Y COMUNICACION-TIC, EN LA UNIVERSIDAD NACIONAL AGRARIA DE LA SELVA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2194656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 SERVICIOS DE LA ESCUELA ACADEMICA Y PROFESIONAL DE ECONOMIA DE LA FACULTAD DE CIENCIAS ECONOMICAS Y ADMINISTRATIVAS DE LA UNIVERSI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2251674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 SERVICIOS EDUCATIVOS DE LA CARRERA PROFESIONAL DE INGENIERIA FORESTAL DE LA FACULTAD DE RECURSOS NATURALES RENOVABLES EN LA UNIVER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2290353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LABORATORIO DE RECURSOS HIDRICOS DE LA CARRERA PROFESIONAL DE INGENIERIA DE SUELOS Y AGUA EN LA UNIVERSIDAD NACIONAL AGRARIA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2318265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GEOMATICA CON FINES ACADEMICOS E INVESTIGACION EN LA FACULTAD DE AGRONOMIA DE LA UNIVERSIDAD NACIONAL AGRARIA DE LA SELVA, DISTRITO DE RUPA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2326591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 LOS SERVICIOS EDUCATIVOS DE LA CARRERA PROFESIONAL DE AGRONOMIA, DE LA UNIVERSIDAD NACIONAL AGRARIA DE LA SELVA, DISTRITO DE RUPA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2353882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ALTA TECNOLOGIA AL DESARROLLO DE LA INVESTIGACION DE LA UNIVERSIDAD NACIONAL AGRARIA DE LA SELVA TINGO MARIA - DISTRITO DE RUPA-RUPA -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2406460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ACADEMICOS, INVESTIGACION, PROYECCION Y EXTENSION DE LA FACULTAD DE INGENIERIA MECANICA ELECTRICA, EN LA UNIVERSIDAD NACIONAL AGRARIA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2431643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SERVICIOS DE FORMACION PEDAGOGICA; EN EL(LA) PABELLON DE AULAS GUACAMAYO, LAS ORQUIDEAS, GALLITO DE LAS ROCAS DE LA UNIVERSIDAD NACIONAL AGRARIA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2433488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ACADEMICO DE PREGRADO EN LA CARRERA PROFESIONAL DE INGENIERIA DE RECURSOS NATURALES RENOVABLES DE LA UNIVERSIDAD NACIONAL AGRARIA DE LA SE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2472679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AREA VERDE Y JARDIN; EN EL(LA) UNIVERSIDAD NACIONAL AGRARIA DE LA SELVA EN LA LOCALIDAD TINGO MARIA, DISTRITO DE RUPA-RUPA, PROVINCIA LEONCIO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2503808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DE LOS SERVICIOS DE LA RESIDENCIA ESTUDIANTIL MARIA ANGOLA 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95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2519889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CERCO PERIMETRICO; EN EL(LA) BOSQUE RESERVADO DE LA ESCUELA PROFESIONAL DE INGENIERIA EN RECURSOS NATURALES RENOVABLES EN LA LOCALIDAD TINGO MAR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2521793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LABORATORIO ESPECIFICO Y/O ESPECIALIDAD; ADQUISICION DE EQUIPAMIENTO DE LABORATORIO Y MOBILIARIO DE LABORATORIO; EN EL(LA) ESCUELA PROFESIONAL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2530166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DEL INSTITUTO DE INVESTIGACION EN CIENCIA ANIMAL - IICA DE LA FACULTAD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2596329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LABORATORIO ESPECIFICO Y/O ESPECIALIDAD Y AMBIENTE ADMINISTRATIVO DE LA FACULTAD; ADQUISICION DE EQUIPAMIENTO DE LABORATORIO Y EQUIPAMIENTO DE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2618327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LABORATORIO ESPECIFICO Y/O ESPECIALIDAD Y AMBIENTE ADMINISTRATIVO DE LA FACULTAD; ADQUISICION DE EQUIPAMIENTO DE LABORATORIO Y EQUIPAMIENTO DE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2649420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EL COMEDOR UNIVERSITARIO DE LA OFICINA DE BIENESTAR UNIVERSITARIO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2649484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DEL SISTEMA DE ENERGIA ELECTRICA Y ALUMBRADO EXTERIOR - CAMPUS UNIVERSITA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2658869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LABORATORIO ESPECIFICO Y/O ESPECIALIDAD Y CERCO PERIMETRICO; ADQUISICION DE EQUIPAMIENTO DE LABORATORIO Y MOBILIARIO DE LABORATORIO; ADEMAS DE 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697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527: Pliego 527 UDAC  (7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105: UNIVERSIDAD NACIONAL DANIEL ALCIDES CARRION  (7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2663532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GENERAL, LABORATORIO GENERAL, TALLER LIVIANO Y AMBIENTE DE USOS MULTIPLES; ADEMAS DE OTROS ACTIVOS EN EL(LA) ESCUELA DE FORMACION PROFECION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2663839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GENERAL, LABORATORIO GENERAL, LABORATORIO ESPECIFICO Y/O ESPECIALIDAD Y TALLER LIVIANO; ADEMAS DE OTROS ACTIVOS EN EL(LA) ESCUELA DE FORMAC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2664124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GENERAL, LABORATORIO GENERAL, TALLER LIVIANO Y AMBIENTE ADMINISTRATIVO; ADEMAS DE OTROS ACTIVOS EN EL(LA) ESCUELA DE FORMACION PROFESIONAL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2664127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GENERAL, LABORATORIO GENERAL, TALLER LIVIANO Y AMBIENTE ADMINISTRATIVO; ADEMAS DE OTROS ACTIVOS EN EL(LA) ESCUELA DE FORMACION PROFESIONAL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2664131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GENERAL, LABORATORIO GENERAL, TALLER LIVIANO Y AMBIENTE DE USOS MULTIPLES; ADEMAS DE OTROS ACTIVOS EN EL(LA) ESCUELA DE FORMACION PROFESION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2716610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SISTEMA DE SERVICIOS BASICOS URBANISTICOS DE LA UNDAC SEDE CENTRAL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926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528: Pliego 528 UEEGV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106: UNIVERSIDAD NACIONAL DE EDUCACION ENRIQUE GUZMAN Y VALLE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2251451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VIAS DE CIRCULACION INTERNA, SEÑALIZACION Y ORNATO EN LA SEDE CENTRAL DE LA UNE EGYV LURIGANCHO CHOSICA, PROVINCIA LIMA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2322151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EDUCATIVOS DE LAS ESPECIALIDADES DE NUTRICION HUMANA Y DESARROLLO AMBIENTAL DE LA FACULTAD DE AGROPECUARIA Y NUTRICIO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2550507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ADMINISTRACION Y NEGOCIOS INTERNACIONALES,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2610930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LA RESIDENCIA DE ESTUDIANTES DE LA DIRECCION DE BIENESTAR UNIVERSITARI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2625049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ELECTRONICA Y TELECOMUNICACIONES DE LA UNIVE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2651791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REUBICACION DE RED DE POTENCIA ELECTRICA ; EN EL(LA) UNIDAD DE DEPORTES Y RECREACION DE LA UNIVERSIDAD NACIONAL DE EDUCACION ENRIQUE GUZMAN Y VALLE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2674252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OFICINA DE TECNOLOGIAS DE LA INFORMACION DE LA UNIVERSIDAD NACIONAL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529: Pliego 529 UC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107: UNIVERSIDAD NACIONAL DEL CALLAO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2544704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EDUCACION SUPERIOR UNIVERSITARIA EN LA FACULTAD DE INGENIERIA PESQUERA Y ALIMENTOS DE LA UNIVERSIDAD NACIONAL DEL CALL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2658059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ESPACIOS DE CIRCULACION HORIZONTAL Y/O VERTICAL, AMBIENTE DE ADMINISTRACION Y/O GESTION PEDAGOGICA, SERVICIOS HIGIENICOS Y/O VESTIDORES Y CABLEA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2662902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TERRENO; EN EL(LA) ESCUELA DE POSGRADO DE LA UNIVERSIDAD NACIONAL DEL CALLAO DISTRITO DE BELLAVISTA, PROVINCIA CONSTITUCIONAL DEL CALLAO,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2676838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Y/O PORTADA; EN EL(LA) FILIAL CAÑETE DE LA UNIVERSIDAD NACIONAL DEL CALLAO DISTRITO DE SAN VICENTE DE CAÑETE, PROVINCIA CAÑETE,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530: Pliego 530 UJFSC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108: UNIVERSIDAD NACIONAL JOSE FAUSTINO SANCHEZ CARRION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2308939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DESARROLLO DE LAS CAPACIDADES DE LOS SERVICIOS ADMINISTRATIVOS DEL ALMACEN CENTRAL DE LA UNIVERSIDAD NACIONAL JOSE FAUSTINO SANCHEZ CARRION,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2308964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ESCUELA PROFESIONAL DE EDUCACION TECNOLOGICA DE LA FACULTAD DE EDUCACION DE LA UNIVERSIDAD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2334406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FACULTAD DE CIENCIAS DE LA UNIVERSIDAD NACIONAL JOSE FAUSTINO SANCHEZ CARRION, DISTRITO HUACHO, PROVINCIA HUAURA, REGI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2525263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LABORATORIO DE CRIMINALISTICA Y MEDICINA FORENCE DE LA FACULTAD DE DERECHO Y CIENCIAS POLITICAS DE LA UNIVERSIDAD NACIONAL JOSE FAUSTIN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2557757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GESTION INSTITUCIONAL EN EDUCACION SUPERIOR UNIVERSITARIA DE LA OFICINA DE SERVICIOS INFORMATICOS DE LA UNIVERSIDAD NACIONAL JOSE FAU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531: Pliego 531 UJBG  (37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109: UNIVERSIDAD NACIONAL JORGE BASADRE GROHMANN  (37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2196606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INFORMATICO DE PLATAFORMA WEB DE LA UNIVERSIDAD NACIONAL JORGE BASADRE GROHMANN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2198664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LABORATORIO DE LA E.A.P DE CIENCIAS DE LA COMUNICACION DE LA FACULTAD DE EDUCACION, COMUNICACION Y HUMANIDADES DE LA UNJBG DE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2199268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EAP. DE INGENIERIA EN INFORMATICA Y SISTEMAS DE LA FACULTAD DE INGENIERIA - UNJBG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2234255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EDUCATIVO DE LA ESCUELA ACADEMICO PROFESIONAL DE EDUCACION EN LA FECH DE LA UNIVERSIDAD NACIONAL JORGE BASADRE GROHMANN 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2251242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EAP. DE INGENIERIA CIVIL - FIAG DE LA UNIVERSIDAD NACIONAL JORGE BASADRE GROHMANN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2251262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 ACADEMICO DEL E.A.P. MEDICINA VETERINARIA Y ZOOTECNIA DE LA FACULTAD DE CIENCIAS AGROPECUARIAS DE LA UNIVERSIDAD NACIONAL JORGE BASADRE GR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2251713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ACADEMICO DE LA EAP. DE INGENIERIA PESQUERA DE LA FACULTAD DE CIENCIAS AGROPECUARIAS DE LA UNJBG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2291693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LA ESCUELA PROFESIONAL DE CIENCIAS ADMINISTRATIVAS DE LA FACULTAD DE CIENCIAS JURIDICAS Y EMPRESARIALES DE LA UNIVERSI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2328619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DEPORTIVO RECREACIONAL DE LA UNIVERSIDAD NACIONAL JORGE BASADRE GROHMANN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2328944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LABORATORIO DE PRACTICAS DE INVESTIGACION DE LA ESCUELA PROFESIONAL DE ODONTOLOGIA DE LA FACULTAD DE CIENCIAS DE LA SALUD DE LA UNJBG-TACNA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2329768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ENSEÑANZA E INVESTIGACION DE LA E.P. DE INGENIERIA EN ECONOMIA AGRARIA DE LA FACULTAD DE CIENCIAS AGROPECUARIAS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2332349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PREGRADO DE LA E.P. DE ARTES-FIAG DE LA UNIVERSIDAD NACIONAL JORGE BASADRE GROHMANN DE TACNA,DISTRITO,PROVINCIA DE LA REG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2332480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ESCUELA PROFESIONAL DE INGENIERIA COMERCIAL DE LA FACULTAD DE CIENCIAS JURICAS Y EMPRESARIALES DE LA UNIVERSIDAD NACIO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2352901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ESCUELA PROFESIONAL DE AGRONOMIA DE LA FACULTAD DE CIENCIAS AGROPECUARIAS DE LA UNIVERSIDAD NACIONAL JORGE BASADRE GRO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2352920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EN LA PRESTACION DE LOS SERVICIOS DE LA U.I.P LA AGRONOMICA DEL INSTITUTO BASADRE DE INVESTIGACION EN AGROBIOTECNOLOGIA Y RECURSOS GENETICOS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2354876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EN LA PRESTACION DEL SERVICIO DE LOS CENTROS DE INVESTIGACION Y EXPERIMENTACION AGRARIA DE LA UNIVERSIDAD NACIONAL JORGE BASADRE GROHMANN, CENTRO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2403925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TECNOLOGIAS DE LA INFORMACION Y COMUNICACION DE LA UNIVERSIDAD NACIONAL JORGE BASADRE GROHMANN CENTRO POBLADO DE TACNA -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2431759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ESCUELA PROFESIONAL DE DERECHO Y CIENCIAS POLITICAS DE LA FACULTAD DE CIENCIAS JURIDICAS Y EMPRESARIALES DE LA UNIVERS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2431776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COBERTURA; EN EL(LA) UNIVERSIDAD NACIONAL JORGE BASADRE GROHMANN, DISTRITO DE TACNA, PROVINCIA TACNA, DEPARTAMENTO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2431869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LA ESCUELA PROFESIONAL DE INGENIERIA GEOLOGICA - GEOTECNIA DE LA FACULTAD DE INGENIERIA CIVIL, ARQUITECTURA Y GEOTECNIA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2436613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ENSEÑANZA PRACTICA DE LOS ESTUDIOS ESPECIALIZADOS DE LA FACULTAD DE CIENCIAS DE LA UNIVERSIDAD NACIONAL JORGE BASADRE GROHMANN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2437482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UNIVERSITARIA DE PREGRADO DE LA ESCUELA PROFESIONAL DE FARMACIA Y BIOQUIMICA DE LA FACULTAD DE CIENCIAS DE LA 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2437707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DE PREGRADO DE LA ESCUELA PROFESIONAL DE INGENIERIA QUIMICA DE LA FACULTAD DE INGENIERIA DE LA UNIVERSIDAD NACIONAL JORGE 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2471231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LABORATORIO; ADQUISICION DE EQUIPOS DE LABORATORIO, MOBILIARIO Y BIBLIOTECA; EN EL(LA) ESCUELA PROFESIONAL DE MEDICINA HUMANA DE LA FACS DE LA 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2501316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LABORATORIO DE INVESTIGACION E INNOVACION TECNOLOGICA EN AGROBIOTECNOLOGIA VEGETAL DEL IRGAB DE LA ESCUELA PROFESIONAL DE AGRONOMIA DE LA FACULTAD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2533575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CENTRO EXPERIMENTAL VILA VILA DE LA UNIVERSIDAD NACIONAL JORGE BASADRE GROHMANN EN LA LOCALIDAD VILA VILA,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2569622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 LA ADMINISTRACION CENTRAL DEL REDO, VIAC, VIIN Y DIGA DE LA UNIVERSIDA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(6/14)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524 UFV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001-102: UNIVERSIDAD NACIONAL FEDERICO VILLARREAL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525 UHV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001-103: UNIVERSIDAD NACIONAL HERMILIO VALDIZAN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526 UAS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001-104: UNIVERSIDAD NACIONAL AGRARIA DE LA SELVA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527 UDAC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001-105: UNIVERSIDAD NACIONAL DANIEL ALCIDES CARRION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528 UEEGV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001-106: UNIVERSIDAD NACIONAL DE EDUCACION ENRIQUE GUZMAN Y VALLE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529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001-107: UNIVERSIDAD NACIONAL DEL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6243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2579865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ARQUITECTURA DE LA FIAG DE LA UNIVERSIDAD 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2610075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AMBIENTAL DE LA FCAG DE LA UNIVER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2611363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HISTORIA DE LA FECH DE LA UNIVERSIDAD NACION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2613642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Y/O PORTADA; EN EL(LA) SISTEMA DE SEGURIDAD Y VIGILANCIA EN EL LOCAL CENTRAL DE LA ESCUELA DE POSGRADO (SL02) DE LA UNIVERSIDAD NACIONAL 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2630741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 Y MOBILIARIO DE LABORATORIO; EN EL(LA) ESCUELA PROFESIONAL DE INGENIERIA QUIMICA DE LA FAIN DE LA UNIVERSIDAD NACIONA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2634034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 Y MOBILIARIO DE LABORATORIO; EN EL(LA) ESCUELA PROFESIONAL DE BIOLOGIA - MICROBIOLOGIA Y LA ESCUELA PROFESIONAL DE FI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2644242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AMBIENTES DE BIENESTAR UNIVERSITARIO, MOBILIARIO DE AMBIENTES DE BIENESTAR UNIVERSITARIO Y EQUIPO DE OTROS ACTIVOS COMPLEMENTARIO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2655031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LABORATORIO; EN EL(LA) ESCUELA PROFESIONAL DE ODONTOLOGIA DE LA FACS, DE LA UNIVERSIDAD NACIONAL JORGE BASADRE GROHMANN,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2698491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INGENIERIA DE MINAS DE LA FAIN DE LA UNIVERSIDA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532: Pliego 532 USAM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110: UNIVERSIDAD NACIONAL SANTIAGO ANTUNEZ DE MAYOLO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LIQUIDACION DE OBRAS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2022215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EQUIPAMIENTO DEL CENTRO DE TELEMATICA Y EXTENSION UNIVERSITARIA - UNASAM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2112212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EQUIPAMIENTO DEL CENTRO PREUNIVERSITARIO DE LA UNASAM - HUARAZ-REGION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2171536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LABORATORIO DE LA ESCUELA ACADEMICO PROFESIONAL DE INGENIERIA DE SISTEMAS E INFORMATICA DE LA FACULTAD DE CIENCIAS DE LA UNASAM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2258465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COMPLEMENTARIOS DE LA FACULTAD DE CIENCIAS AGRARIAS DE LA UNASAM, DISTRITO DE INDEPENDENCIA, PROVINCIA DE HUARAZ,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2324993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RESIDENCIA UNIVERSITARIA DE LA UNIVERSIDAD NACIONAL SANTIAGO ANTUNEZ DE MAYOLO, DISTRITO DE INDEPENDENCIA - PROVINCIA DE HUARAZ - REGIO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2341738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ACADEMICO DE LA FACULTAD DE MEDICINA HUMANA DE LA UNIVERSIDAD NACIONAL SANTIAGO ANTUNEZ DE MAYOLO - DISTRITO DE HUARAZ - PROVINCIA DE HUAR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2343399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ALIMENTARIO DEL COMEDOR UNIVERSITARIO DE LA UNASAM, DISTRITO DE INDEPENDENCIA, PROVINCIA DE HUARAZ,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2413964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Y COMPLEMENTARIO DE LA FACULTAD DE INGENIERIA DE INDUSTRIAS ALIMENTARIAS DE LA UNIVERSIDAD NACIONAL SANTIAGO ANTUNEZ DE MAYO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2413970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DEPORTIVOS Y RECREATIVOS DE LA UNIVERSIDAD NACIONAL SANTIAGO ANTUNEZ DE MAYOLO, DISTRITO DE INDEPENDENCIA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2453953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SETS DE VEHICULOS; EN EL(LA) UNIVERSIDAD NACIONAL SANTIAGO ANTUNEZ DE MAYOLO EN LA LOCALIDAD SHANCAYAN ALTO (SHANCAYAN), DISTRITO DE INDEPENDENCI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2569433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AMBIENTES COMPLEMENTARIOS, EQUIPAMIENTO DE AULA, EQUIPAMIENTO DE LABORATORIO Y EQUIPAMIENTO DE AMBIENTES DE GESTION ADMINISTRATIV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2572382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AMBIENTE COMPLEMENTARIO, AMBIENTE COMPLEMENTARIO Y AMBIENTE DE GESTION ADMINISTRATIVA; ADEMAS DE OTROS ACTIVOS EN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9385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2596792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EQUIPAMIENTO DE LABORATORIO, EQUIPAMIENTO DE AMBIENTES COMPLEMENTARIOS Y EQUIPAMIENTO DE AULA; ADEMAS DE OTROS ACTIV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2597134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EQUIPAMIENTO DE LABORATORIO, EQUIPAMIENTO DE AMBIENTES COMPLEMENTARIOS Y EQUIPAMIENTO DE AMBIENTES DE GESTION ADMINI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2598991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EQUIPAMIENTO DE AULA, EQUIPAMIENTO DE LABORATORIO Y EQUIPAMIENTO DE AMBIENTES COMPLEMENTARIOS; ADEMAS DE OTROS ACTIV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2599464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VEHICULO, EQUIPAMIENTO DE AMBIENTES COMPLEMENTARIOS Y EQUIPAMIENTO DE AMBIENTES DE GESTION ADMINISTRATIVA Y ACADEMIC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2605154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VEHICULO, Y EQUIPAMIENTO DE AMBIENTES COMPLEMENTARIOS; ADEMAS DE OTROS ACTIVOS DE LAS ESCUELAS PROFESIONALES DE INGE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2605472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SISTEMA DE ELECTRIFICACION Y ALUMBRADO EXTERIOR DE LA 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533: Pliego 533 UM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111: UNIVERSIDAD NACIONAL DE SAN MARTIN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2343009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DE LA ESCUELA PROFESIONAL DE ARQUITECTURA DE LA FACULTAD DE INGENIERIA CIVIL Y ARQUITECTURA DE LA UNS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2527669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FORMACION DE PREGRADO DE LAS ESCUELAS PROFESIONALES DE INGENIERIA AMBIENTAL E INGENIERIA SANITARIA DE LA FACULTAD DE ECOLOGIA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2557211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DE LA ESCUELA PROFESIONAL DE MEDICINA HUMANA DE LA UNIVERSIDAD NACIONAL DE SAN MARTIN, DISTRITO DE CACATACHI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154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534: Pliego 534 UU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112: UNIVERSIDAD NACIONAL DE UCAYALI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2252560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E IMPLEMENTACION DE LOS SERVICIOS DE LABORATORIO DE CRIMINALISTICA DE LA FACULTAD DE DERECHO Y CIENCIAS POLITICAS DE LA UNIVERSIDAD NACIONAL DE UCAY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2259756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Y ADMINISTRATIVOS Y CERCO PERIMETRAL DE LA SEDE AGUAYTIA DE LA UNIVERSIDAD NACIONAL DE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2479033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LAS ESCUELAS PROFESIONALES DE PSICOLOGIA Y ENFERMERIA DE LA FACULTAD DE CIENCIAS DE LA SALUD, DISTRITO DE CALLERIA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2509173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UNIVERSITARIA, DE LA OFICINA GENERAL DE INFRAESTRUCTURA, EN EL SERVICIO BASICO DE AGUA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2607411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LABORATORIO ESPECIFICO Y/O ESPECIALIDAD; ADQUISICION DE EQUIPAMIENTO DE LABORATORIO Y MOBILIARIO DE LABORATORIO; EN EL(LA) ESCUELA PROFESIONAL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2612066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LA OFICINA DE TECNOLOGIA DE LA INFORMACION EN LA UNIVERSIDAD NACIONAL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2667933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EXTENSION CULTURAL, PROYECCION SOCIAL Y EDUCACION CONTINUA EN EDUCACION SUPERIOR UNIVERSITARIA. EN PLANTA LECHERA, PANIFICADORA DEL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2700996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OMNIBUS Y CAMIONETA; EN EL(LA) SISTEMA DE TRANSPORTE UNIVERSITARIO DE LA UNIVERSIDAD NACIONAL DE UCAYALI DISTRITO DE CALLERIA, PROVINCIA CORONEL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2702645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CENTRO Y/O CAMPO EXPERIMENTAL Y MOBILIARIO DE CENTRO Y/O CAMPO EXPERIMENTAL; REMODELACION DE MODULO DE ATENCION TEMPORAL Y MODULO DEMOS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535: Pliego 535 UT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113: UNIVERSIDAD NACIONAL DE TUMBES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2189824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VIVERO DE LA ESCUELA DE INGENIERIA FORESTAL Y MEDIO AMBIENTE DE LA FACULTAD DE CIENCIAS AGRARIAS DE LA UNIVERSIDAD NACIONAL DE TUMBES - CIUDA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2190511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ESCUELA ACADEMICO PROFESIONAL DE EDUCACION DE LA UNIVERSIDAD NACIONAL DE TUMBES -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2555183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 LAS UNIDADES ADMINISTRATIVAS DE LA ASAMBLEA UNIVERSITARIA, EL CONSEJO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2578114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INGENENIERIA AGRICOLA DISTRITO DE TUMBES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2704716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INSTALACIONES EXTERIORES DE SERVICIOS BASICOS, AMBIENTE DE SERVICIOS GENERALES Y INSTALACIONES EXTERIORES DE SERVICIOS BASICOS; EN EL(LA) SISTEM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536: Pliego 536 US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114: UNIVERSIDAD NACIONAL DEL SANTA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2151528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MEJORAR LAS CONDICIONES DE PRESTACION DE SERVICIOS EN LA UNIDAD MEDICA DE LA UNS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2197489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PREGRADO EN LA E.A.P. DE INGENIERIA AGRONOMA DE LA UNIVERSIDAD NACIONAL DEL SANTA, NUEVO CHIMBOTE - SANTA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2202960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 LOS SERVICIOS DE LAS BIBLIOTECAS DE LA UNIVERSIDAD NACIONAL DEL SANTA, NUEVO CHIMBOTE,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2234790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IMPLEMENTACION DE LA ESCUELA ACADEMICO PROFESIONAL DE BIOTECNOLOGIA DE LA UNIVERSIDAD NACIONAL DEL SANTA NUEVO CHIMBOTE-ANCASH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2250606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ABASTECIMIENTO DE AGUA POTABLE Y SANEAMIENTO DEL CAMPUS UNIVERSITARIO II DE LA UNIVERSIDAD NACIONAL DEL SANTA, NUEVO CHIMBOTE,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2251478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SERVICIOS ACADEMICOS DE LA ESCUELA PROFESIONAL DE DERECHO Y CIENCIAS POLITICAS DE LA FACULTAD DE EDUCACION Y HUMANIDADES,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2352288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ENERGIA ELECTRICA EN EL CAMPUS I DE LA UNIVERSIDAD NACIONAL DEL SANTA, DISTRITO DE NUEVO CHIMBOTE, PROVINCIA DEL SANTA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2357750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CIVIL DE LA FACULTAD DE INGENIERIA DE LA UNIVERSIDAD NACIONAL DEL SANTA, DISTRITO DE NUEVO CHIM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2367775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EN EL CAMPUS II DE LA UNIVERSIDAD NACIONAL DEL SANTA, DISTRITO DE NUEVO CHIMBOTE, PROVINCIA DEL SANTA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2412581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MECANICA DE LA FACULTAD DE INGENIERIA DE LA UNIVERSIDAD NACIONAL DEL SANTA, DISTRITO DE NUEVO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2457805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DESAGUE EN EL CAMPUS I DE LA UNIVERSIDAD NACIONAL DEL SANTA, DISTRITO DE NUEVO CHIMBOTE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2469381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ENSEÑANZA PRACTICA DE LOS LABORATORIOS DE ESTUDIOS GENERALES DE LA UNIVERSIDAD NACIONAL DEL SANTA, DISTRITO DE NUEVO CHIMBOTE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9385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2487671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SECRETARIA GENERAL DE LA UNIVERSIDAD NACIONAL DEL SANTA, DISTRITO DE NUEVO CHIMBOTE - PROVINCIA DE SANTA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2525680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LA ESCUELA DE POSGRADO DE LA UNIVERSIDAD NACIONAL DEL SANTA, DISTRITO DE NUEVO CHIMBOTE - PROVINCIA DE SANTA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2534431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INGENIERIA DE SISTEMAS E INFORMATICA DE LA FACULTAD DE INGENIERIA DE LA UNIVERSIDAD NACIONAL DEL SANTA,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2566874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TALLER Y EQUIPAMIENTO DE TALLER; EN EL(LA) EDITORIAL UNIVERSITARIA DE LA UNIVERSIDAD NACIONAL DEL SANTA, DISTRITO DE NUEVO CHIMBO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2571876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TELECOMUNICACIONES; EN EL(LA) OFICINA DE TECNOLOGIA DE LA INFORMACION DE LA UNIVERSIDAD NACIONAL DEL SANTA, DISTRITO DE NUEVO CHIMBOTE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4069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537: Pliego 537 UH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115: UNIVERSIDAD NACIONAL DE HUANCAVELICA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2235892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EDUCACION SUPERIOR UNIVERSITARIA Y ADMINISTRATIVO EN LA EAP DE INGENIERIA AMBIENTAL Y SANITARIA DE LA UNIVERSIDAD 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2252609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UNIVERSITARIA CON FINES DE INVESTIGACION Y DE ACREDITACION DE LA EAP DE INGENIERIA ELECTRONICA DE LA FIES UNIVER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2267650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EDUCACION SUPERIOR UNIVERSITARIA CON FINES DE INVESTIGACION Y DE ACREDITACION DE LA EAP DE INGENIERIA DE SISTEMAS DE LA FIES UNIVER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2337709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PROFESIONAL EN INGENIERIA AMBIENTAL Y MEJORAMIENTO DE LOS SERVICIOS DE FORMACION PROFESIONAL EN INGENIERIA DE MINAS E INGENIE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2339283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DERECHO Y CIENCIAS POLITICAS DE LA UNIVERSID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2475402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ACADEMICO A NIVEL DE EDUCACION SUPERIOR UNIVERSITARIA EN LA FACULTAD DE EDUCACION DE LA UNIVERSIDAD NACIONAL DE HUANCAVEL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2520723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MURO DE CONTENCION; EN EL(LA) UNIVERSIDAD NACIONAL DE HUANCAVELICA, SEDE CENTRAL - CIUDAD UNIVERSITARIA DE PATURPAMPA, DISTRITO DE HUANCAVELICA,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2524169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ESPACIOS DE CIRCULACION HORIZONTAL Y/O VERTICAL; EN EL(LA) UNIVERSIDAD NACIONAL DE HUANCAVELICA, FILIALES DE ACOBAMBA, LIRCAY, TAYACAJA : PAMPAS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2570008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DEL SISTEMA DE ENERGIA ELECTRICA EN LA SEDE CENTRAL Y FILIAL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2570114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 GRADO EN EDUCACION SUPERIOR UNIVERSITARIO DE LA ESCUELA PROFESIONAL DE AGRONOMIA EN LA UNIVERSIDAD NACIONAL DE HUA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2570438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FACULTAD DE CIENCIAS EMPRESARIALES DE LA UNIVERSIDAD NACIONAL DE 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154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538: Pliego 538 UAMD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1030: UNIVERSIDAD NACIONAL AMAZONICA DE MADRE DE DIOS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2216828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 IMPLEMENTACION DE MODULOS DE APRENDIZAJE MEDIANTE LA CRIANZA DE ANIMALES MENORES PARA LA CARRERA PROFESIONAL DE MEDICINA VETERINARIA Y ZOOTECNIA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2338344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MONITOREO E INVESTIGACION DE LA FLORA, FAUNA Y MEDIO AMBIENTE DEL FUNDO EL BOSQUE DE LA UNIVERSIDAD NACIONAL AMAZONICA DE MADRE DE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2338919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ACADEMICO PRACTICO DE LA ESCUELA PROFESIONAL DE ENFERMERIA DE LA UNIVERSIDAD NACIONAL AMAZONICA DE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2343495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LABORATORIO DEL DEPARTAMENTO ACADEMICO DE CIENCIAS BASICAS DE LA UNIVERSIDAD NACIONAL AMAZONICA DE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2523604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GESTION INSTITUCIONAL EN EDUCACION SUPERIOR UNIVERSITARIA DE LA RESIDENCIA UNIVERSITARIA DE LA DIRECCION DE BIENESTAR UNIVERSITARIO DEL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2524839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DE LA ESCUELA PROFESIONAL DE ECOTURISMO, DE LA FACULTAD DE ECOTURISMO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2628673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DEL SERVICIO DE TRANSPORTE UNIVERSITARIO DE LA UNAMAD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2652030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DE SISTEMAS E INFORMATICA, UNAMAD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EDUCACION (7/14)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530 UJFSC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001-108: UNIVERSIDAD NACIONAL JOSE FAUSTINO SANCHEZ CARRION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531 UJBG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001-109: UNIVERSIDAD NACIONAL JORGE BASADRE GROHMANN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532 USAM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001-110: UNIVERSIDAD NACIONAL SANTIAGO ANTUNEZ DE MAYOLO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533 UM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001-111: UNIVERSIDAD NACIONAL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534 UU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001-112: UNIVERSIDAD NACIONAL DE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535 UT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001-113: UNIVERSIDAD NACIONAL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539: Pliego 539 UMBA  (16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1092: UNIVERSIDAD NACIONAL MICAELA BASTIDAS DE APURIMAC  (16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2194954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INFORMACION Y COMUNICACION PARA LA GESTION ACADEMICA E INVESTIGACION EN LA UNAMBA - SEDE ABANCAY, PROVINCIA DE ABANCAY - APURIM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2216838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FORMACION PROFESIONAL EN LA CARRERA PROFESIONAL DE AGROECOLOGIA Y DESARROLLO RURAL DE LA FILIAL DE LA UNSAAC -VILCABAMBA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2216942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ENTORNO DEL CAMPUS DE LA CIUDAD UNIVERSITARIA DE LA UNAMBA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AREAS ADMINISTRATIVAS DE LA SEDE CENTRAL DE LA UNIVERSIDAD NACIONAL MI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2234134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 PRE GRADO DE LA SEDE TAMBOBAMBA DE LA UNAMBA DISTRITO DE TAMBOBAMBA - PROVINCIA DE COTABAMBAS - REGION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2234135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 LA ESCUELA ACADEMICO PROFESIONAL DE INGENIERIA DE MINAS, SUB SEDE HAQUIRA DE LA UNAMBA DISTRITO DE HAQUIRA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2234523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LABORATORIO DE ANALISIS DE PRODUCTOS AGROINDUSTRIALES EN LA ESCUELA ACADEMICA PROFESIONAL DE INGENIERIA AGROINDUSTRIAL DE LA 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2234524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LABORATORIO DE ANALISIS INSTRUMENTAL EN LA ESCUELA ACADEMICO PROFESIONAL DE INGENIERIA AGROINDUSTRIAL DE LA UNIVERSIDAD NACION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2234527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LABORATORIO DE QUIMICA DE LA ESCUELA ACADEMICO PROFESIONAL DE INGENIERIA AGROINDUSTRIAL DE LA UNIVERSIDAD NACIONAL MICAELA BAS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2412057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DE PRE GRADO DE LA ESCUELA ACADEMICO PROFESIONAL DE INGENIERIA CIVIL - UNAMBA DISTRITO DE TAMBURCO - PROVINCIA DE ABANCAY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2508796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EDUCATIVO SUPERIOR UNIVERSITARIO DE LA FACULTAD DEADMINISTRACION DE LA UNIVERSIDAD NACIONAL MICAELA BASTIDAS DE APURIMAC DISTRITO DE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2524347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TRANSPORTE DE LA UNIVERSIDAD NACIONAL MICAELA BASTIDAS DE APURIMAC DISTRITO DE TAMBURCO - PROVINCIA DE ABANCAY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252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2642734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MEDICINA VETERINARIA Y ZOOTECNIA DE LA UNIVE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2647065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POSGRADO EN EDUCACION SUPERIOR UNIVERSITARIA EN LA UNIDAD DE POSGRADO DE LA FACULTAD DE ADMINISTRACION DE LA UNIVERSID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2668659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GESTION INSTITUCIONAL EN EDUCACION SUPERIOR UNIVERSITARIA EN LA RESIDENCIA UNIVERSITARIA DE LA UNIVERSIDAD NACIONAL MICAELA BASTIDAS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541: Pliego 541 UTRMA  (65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1031: UNIVERSIDAD NACIONAL TORIBIO RODRIGUEZ DE MENDOZA DE AMAZONAS  (65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2115876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RED DE ENERGIA ELECTRICA DE LA CIUDAD UNIVERSITARIA DE LA UNAT -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2177854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AULAS Y AMBIENTES ADMINISTRATIVOS PARA LA FACULTAD DE INGENIERIA ZOOTECNISTA, BIOTECNOLOGIA Y AGRONEGOCIOS DE LA UNTRM SEDE CHACHAPOYAS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2202488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CENTRO DE INNVOVACION Y EXTENSION PECUARIA DE LA ESTACION EXPERIMENTAL POMACOCHAS-UNTRM, DISTRITO DE FLORIDA, PROVINCIA DE BONGARA, REGION AMAZ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2216774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CENTRO DE INVESTIGACION Y GESTION DEL CONOCIMIENTO DE LA UNTRM-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2216815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LABORATORIO DE MECANICA DE SUELOS Y ESTRUCTURAS DE LA FACULTAD DE INGENIERIA CIVIL Y CIENCIAS EXACTAS DE LA UNIVERSIDAD NACIONAL TORIBIO RODRIGUEZ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2234005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LABORATORIO DE LA FACULTAD DE CIENCIAS DE LA SALUD DE LA ESPECIALIDAD DE ESTOMATOLOGIA DE LA UNIVERSIDAD NACIONAL TORIBIO RODRIGUEZ DE MENDOZA- 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2234687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TECNOLOGIAS DE INFORMACION Y COMUNICACION EN LA UNIVERSIDAD NACIONAL TORIBIO RODRIGUEZ DE MENDOZA- CHACHAPOYAS-AMAZONAS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2253484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UN LABORATORIO DE AGROSTOLOGIA DE LA UNIVERSIDAD NACIONAL TORIBIO RODRIGUEZ DE MENDOZA,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2259355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AMBIENTES DE USO MULTIPLE PARA LA ESCUELA PROFESIONAL DE CIENCIAS DE LA COMUNICACION DE LA UNIVERSIDAD NACIONAL TORIBIO RODRIGUEZ DE MENDOZA SED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2262173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UN LABORATORIO PARA EL MANEJO DE LOS RECURSOS HIDRICOS EN LA UNIVERSIDAD NACIONAL TORIBIO RODRIGUEZ DE MENDOZA,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2262382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CENTRO DE INVESTIGACION EN CIENCIAS DE LA INGENIERIA CIVIL EN LA UNIVERSIDAD NACIONAL TORIBIO RODRIGUEZ DE MENDOZA PROVINCIA DE CHACHAPOYAS,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2263428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E IMPLEMENTACION DEL CENTRO DE INTERPRETACION ARQUEOLOGICA Y ANTROPOLOGICA DE LA UNIVERSIDAD NACIONAL TORIBIO RODRIGUEZ DE MENDOZA SEDE CHACHAPOYAS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2264055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SISTEMA DE ESTABILIZACION DE SUELOS Y TALUDES EN ZONAS VULNERABLES DE LA UNIVERSIDAD NACIONAL TORIBIO RODRIGUEZ DE MENDOZA PROVINCIA DE CHACHAP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2265437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IMPLEMENTACION DE LOS SERVICIOS EDUCATIVOS DE LA FACULTAD DE CIENCIAS ECONOMICAS Y ADMINISTRATIVAS DE LA UNIVERSIDAD NACIONAL TORIBIO RODRIGUEZ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2265672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CENTRO DE CONVENCIONES ACADEMICAS DE LA UNIVERSIDAD NACIONAL TORIBIO RODRIGUEZ DE MENDOZA, SEDE CHACHAPOYAS, PROVINCIA DE CHACHAPOYAS, REGION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2276561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ACADEMICOS DE LA UNIVERSIDAD NACIONAL TORIBIO RODRIGUEZ DE MENDOZA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2281843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AGUA POTABLE PARA EL TANQUE ELEVADO DE LA CIUDAD UNIVERSITARIA DE LA UNIVERSIDAD NACIONAL TORIBIO RODRIGUEZ DE MENDOZA, SEDE CHACHAPOYAS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2308404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TECNOLOGIAS PARA EL INCREMENTO DE NUCLEOS DE GANADO BOVINO DE ALTO VALOR GENETICO EN LAS ESTACIONES EXPERIMENTALES GANADERAS DE LA UNIVERSIDAD 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2313205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INVESTIGACION, INNOVACION Y DESARROLLO DE TECNOLOGIA PARA EL SECTOR AGRARIO Y AGROINDUSTRIAL DE LA UNTRM SEDE CHACHAPOYAS,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2314090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UN HERBARIUM Y CENTRO DE ADAPTACION DE ESPECIES VEGETALES DE LA UNIVERSIDAD NACIONAL TORIBIO RODRIGUEZ DE MENDOZA -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2314510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Y ENSEÑANZA EN EQUINOS EN LA UNIVERSIDAD NACIONAL TORIBIO RODRIGUEZ DE MENDOZA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2314835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EQUIPAMIENTO DEL CENTRO DE APLICACION DE LA ESCUELA PROFESIONAL DE MEDICINA HUMANA DE LA UNIVERSIDAD NACIONAL TORIBIO RODRIGUEZ DE MENDOZA DE 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2314875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DEL CENTRO DE INVESTIGACION EN CLIMATOLOGIA Y ENERGIAS ALTERNATIVAS DE LA UNIVERSIDAD NACIONAL TORIBIO RODRIGUEZ DE MENDOZA - REGION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2314883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DEL CENTRO DE INVESTIGACION, INNOVACION Y TRANSFERENCIA DE TECNOLOGIA DE CAFE DE LA UNIVERSIDAD NACIONAL TORIBIO RODRIGUEZ DE MENDOZA,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2315060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LABORATORIO DE ENSAYOS SISMORESISTENTES Y ESTRUCTURAS DE LA UNIVERSIDAD NACIONAL TORIBIO RDRIGUEZ DE MENDOZA, CHACHAPOYAS,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2315081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 IMPLEMENTACION DEL CENTRO DE INVESTIGACION E INNOVACION TECNOLOGICA EN CACAO, DE LA UNIVERSIDAD NACIONAL TORIBIO RODRIGUEZ DE MENDOZA, REGION AMAZONA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2315092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DEL CENTRO DE INVESTIGACION EN FORESTERIA Y AGROSILVOPASTURA DE LA UNIVERSIDAD NACIONAL TORIBIO RODRIGUEZ DE MENDOZA,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2343049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INVESTIGACION EN INGENIERIA DE ALIMENTOS Y POST COSECHA DE LA UNIVERSIDAD NACIONAL TORIBIO RODRIGUEZ DE MENDOZA DE AMAZONAS- SEDE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2463387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FORMACION DE PRE GRADO DE LA FACULTAD DE INGENIERIA DE SISTEMAS Y MECANICA ELECTRICA DE LA UNTRM FILIAL BAGUA,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2470491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 GRADO DE LA ESCUELA PROFESIONAL DE EDUCACION INTERCULTURAL BILINGÜE DE LA UNTRM - CONDORCANQUI - DISTRITO DE NIEVA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2473873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 GRADO DE LOS LABORATORIOS DE PSICOLOGIA APLICADA DE LA ESCUELA PROFESIONAL DE PSICOLOGIA DE LA UNTRM -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2476034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INVESTIGACION E INNOVACION EN PRODUCCION ANIMAL SOSTENIBLE DEL INSTITUTO DE INVESTIGACION EN GANADERIA Y BIOTECNOLOGIA DE LA UNTRM EN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2496872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ADMINISTRATIVA E INSTITUCIONAL DE LA SEDE DE ADMINISTRACION CENTRAL DE LA UNIVERSIDAD NACIONAL TORIBIO RODRIGU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2513702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 GRADO EN EDUCACION SUPERIOR UNIVERSITARIA DE LA ESCUELA PROFESIONAL DE INGENIERIA FORESTAL DE LA UNTRM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2536122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 GRADO EN EDUCACION SUPERIOR UNIVERSITARIA DE LA ESCUELA PROFESIONAL DE ARQUEOLOGIA Y DE LA ESCUELA PROFESIONAL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2572543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DE LA DIRECCION DE BIENESTAR UNIVERSITARIO DE LA UNIVERSIDAD NACIONAL 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2572586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DE LA UNIDAD DE TRAMITE DOCUMENTARIO Y ARCHIVO DE LA UNIVERSIDAD NACIONAL TORIBIO RODRIGUEZ DE MENDOZA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2572604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INSTITUCIONAL EN EDUCACION SUPERIOR UNIVERSITARIA EN VIAS DE TRANSITO VEHICULAR, PEATONAL, INFRAESTRUCTURA Y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2579153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AMBIENTE ADMINISTRATIVO; ADQUISICION DE EQUIPAMIENTO DE AMBIENTES COMPLEMENTARIOS Y MOBILIARIO DE AMBIENTES COMPLEMENTARIOS; EN EL(LA) SEDE DE ADM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2590373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PARA LA CONSERVACION Y RESTAURACION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2590588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 INNOVACION EN GRANOS Y SEMILLAS CEIGRAS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2590699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FRUTICULTURA CIF DE LA UNTRM -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2590707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CIENCIA Y TECNOLOGIA DE ALIMENTOS CIENCY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2592660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FORMACION DE PREGRADO EN EDUCACION SUPERIOR UNIVERSITARIA EN ESCUELA PROFESIONAL DE INGENIERIA CIVIL Y, ESCUELA PROFESIONAL DE ADMI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2592661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ESCUELA PROFESIONAL DE INGENIERIA AMBIENTAL DE LA UNTRM DISTRITO DE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2596943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PLANTAS MEDICINALES, TERAPIAS ALTERNATIVAS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2599116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TERAPIA FISICA, REHABILITACION Y RADIOLO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2606474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DE EPIDEMIOLOGIA CEPID DE LA UNTRM -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2608769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PARA EL DESARROLLO DE INMUNOBIOLOGICOS Y BI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2609882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EXTENSION CULTURAL, PROYECCION SOCIAL Y EDUCACION CONTINUA EN EDUCACION SUPERIOR UNIVERSITARIA. EN LA DIE - STARTUP AMAZONAS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2622092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PESCA Y ACUICULTURA CIPA DE LA UNTRM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2622640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AULA GENERAL, LABORATORIO ESPECIFICO Y/O ESPECIALIDAD Y AMBIENTE ADMINISTRATIVO DE ESCUELAS PROFESIONALES; ADQUISICION DE EQUIPO DE LABORATORIO;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2625695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MACHINE LEARNING Y BIG DATA CIMALBID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2627140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INTERDISCIPLINARIO DE LA CULTURA Y SOCIEDAD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2632436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DE DESARROLLO ECONOMICO Y SOCIAL CIDES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2636304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GENETICA, MEJORAMIENTO GENETICO Y BIOTEC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2636319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NUTRICION Y ALIMENTACION ANIMAL CENTRINU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671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2636321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SANIDAD Y BIENESTAR ANIMAL CISABA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2636334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GANADERIA DE PRECISION Y ADAPTACION AL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2636339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ECONOMIA CIRCULAR Y PROSPECTIVA DE AGRON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2636341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CENTRO DE INVESTIGACION EN EMPRENDIMIENTOS RURALES CINER DE LA UNTR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2636347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BIBLIOTECA CENTRAL Y BIBLIOTECAS FILIALES DE LA UNTRM - DISTRITO DE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2646181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PREGRADO EN EDUCACION SUPERIOR UNIVERSITARIA EN LA ESCUELA PROFESIONAL DE INGENIERIA EN AGRONEGOCIOS Y LA ESCUELA PROFESIO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2663364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DE PREGRADO EN EDUCACION SUPERIOR UNIVERSITARIA EN ESCUELA PROFESIONAL DE INGENIERIA EN BIOSISTEMAS DE LA UNTRM -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542: Pliego 542 UIA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1200: UNIVERSIDAD NACIONAL INTERCULTURAL DE LA AMAZONIA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2504241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LABORATORIO, MOBILIARIO DE LABORATORIO, EQUIPAMIENTO DE AULA Y MOBILIARIO DE AULA; EN EL(LA) ESCUELA PROFESIONAL DE INGENIERIA AG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2538723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PROFESIONAL EN LA ESCUELA PROFESIONAL DE EDUCACION PRIMARIA BILINGÜE DE LA UNIVERSIDAD NACIONAL INTERCULTURAL DE LA AMAZO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2575992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INGENIERIA AGROFORESTAL ACUICOLA DE LA UNIVE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2576842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FORMACION DE PREGRADO EN EDUCACION SUPERIOR UNIVERSITARIA EN LA ESCUELA PROFESIONAL DE EDUCACION INICIAL INTERCULTURAL BILINGUE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68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543: Pliego 543 UTL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1203: UNIVERSIDAD NACIONAL TECNOLOGICA DE LIMA SUR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2251367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COMEDOR UNIVERSITARIO DE LA UNIVERSIDAD NACIONAL TECNOLOGICA DE LIMA SUR, VILLA EL SALVADOR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2609061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LABORATORIO; EN EL(LA) ESCUELA PROFESIONAL DE INGENIERIA MECANICA Y ELECTRICA DE LA UNIVERSIDAD NACIONAL TECNOLOGICA DE LIMA SUR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2628905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GESTION INSTITUCIONAL EN EDUCACION SUPERIOR UNIVERSITARIA EN EN SISTEMA DE TELECOMUNICACIONES Y CONECTIVIDAD DEL CAMPUS UNIVERSITAR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2652658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Y LABORATORIO; ADQUISICION DE EQUIPO DE AULA Y MOBILIARIO DE AULA; ADEMAS DE OTROS ACTIVOS EN EL(LA) ESCUELA PROFESIONAL DE ADMINISTRACION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2652664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AULA Y LABORATORIO; ADQUISICION DE EQUIPO DE AULA Y MOBILIARIO DE AULA; ADEMAS DE OTROS ACTIVOS EN EL(LA) ESCUELA PROFESIONAL DE INGENIERIA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EDUCACION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11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544: Pliego 544 UJMA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1204: UNIVERSIDAD NACIONAL JOSE MARIA ARGUEDAS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2194587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Y MEJORAMIENTO DE LOS SERVICIOS DE BIENESTAR UNIVERSITARIO DE LA UNIVERSIDAD NACIONAL JOSE MARIA ARGUEDAS, DISTRITO DE SAN JERONIMO, PROVINCIA DE 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2194921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BIBLIOTECA CENTRAL DE LA UNIVERSIDAD NACIONAL JOSE MARIA ARGUEDAS DE ANDAHUAYLAS, DISTRITO DE SAN JERONIMO, PROVINCIA DE AND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2321548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LA RESIDENCIA UNIVERSITARIA DE LA UNAJMA - SAN JERONIMO - ANDAHUAYLAS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2337978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DEL CENTRO DE DESARROLLO EMPRESARIAL, INVESTIGACION Y DE INCUBADORA DE EMPRESAS DE LA E. P. DE ADMINISTRACION DE EMPRESAS EN EL C.P.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2403872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FORMACION PRE GRADO DE LA ESCUELA POFESIONAL DE INGENIERIA AMBIENTAL DE LA UNIVERSIDAD NACIONAL JOSE MARIA DISTRITO DE TALAVERA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2403962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ENERGIA ELECTRICA DEL CAMPUS UNIVERSITARIO DE CCOYAHUACHO DISTRITO DE SAN JERONIMO - PROVINCIA DE ANDAHUAYLAS - DEPARTAMENTO DE APUR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2437084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FORMACION PROFESIONAL EN EDUCACION NIVEL PRIMARIA INTERCULTURAL DE LA UNIVERSIDAD NACIONAL JOSE MARIA ARGUEDAS DISTRITO DE SAN JERONIMO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2438586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FORMACION PROFESIONAL EN CONTABILIDAD DE LA UNIVERSIDAD NACIONAL JOSE MARIA ARGUEDAS DE DISTRITO DE SAN JERONIMO - PROVINCIA DE AND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2560382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LABORATORIO; EN EL(LA) DEPARTAMENTO DE CIENCIAS BASICAS DE LA UNIVERSIDAD NACIONAL JOSE MARIA ARGUEDAS SEDE CCOYAHUACHO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2708936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COMPUTADORA (LABORATORIO); EN EL(LA) LABORATORIOS DE COMPUTO Y AULAS DE LA ESCUELA PROFESIONAL DE INGENIERIA DE SISTEMAS DE LA UNIVERSIDAD NACION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