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25023.html" TargetMode="External"/><Relationship Id="rId3" Type="http://schemas.openxmlformats.org/officeDocument/2006/relationships/hyperlink" Target="https://noncataclysmic-limpingly-kaelyn.ngrok-free.dev/inversiones/gn/dnpp_2625109.html" TargetMode="External"/><Relationship Id="rId4" Type="http://schemas.openxmlformats.org/officeDocument/2006/relationships/hyperlink" Target="https://noncataclysmic-limpingly-kaelyn.ngrok-free.dev/inversiones/gn/dnpp_2625126.html" TargetMode="External"/><Relationship Id="rId5" Type="http://schemas.openxmlformats.org/officeDocument/2006/relationships/hyperlink" Target="https://noncataclysmic-limpingly-kaelyn.ngrok-free.dev/inversiones/gn/dnpp_2625132.html" TargetMode="External"/><Relationship Id="rId6" Type="http://schemas.openxmlformats.org/officeDocument/2006/relationships/hyperlink" Target="https://noncataclysmic-limpingly-kaelyn.ngrok-free.dev/inversiones/gn/dnpp_2625152.html" TargetMode="External"/><Relationship Id="rId7" Type="http://schemas.openxmlformats.org/officeDocument/2006/relationships/hyperlink" Target="https://noncataclysmic-limpingly-kaelyn.ngrok-free.dev/inversiones/gn/dnpp_2655097.html" TargetMode="External"/><Relationship Id="rId8" Type="http://schemas.openxmlformats.org/officeDocument/2006/relationships/hyperlink" Target="https://noncataclysmic-limpingly-kaelyn.ngrok-free.dev/inversiones/gn/dnpp_2677801.html" TargetMode="External"/><Relationship Id="rId9" Type="http://schemas.openxmlformats.org/officeDocument/2006/relationships/hyperlink" Target="https://noncataclysmic-limpingly-kaelyn.ngrok-free.dev/inversiones/gn/dnpp_2677841.html" TargetMode="External"/><Relationship Id="rId10" Type="http://schemas.openxmlformats.org/officeDocument/2006/relationships/hyperlink" Target="https://noncataclysmic-limpingly-kaelyn.ngrok-free.dev/inversiones/gn/dnpp_2677865.html" TargetMode="External"/><Relationship Id="rId11" Type="http://schemas.openxmlformats.org/officeDocument/2006/relationships/hyperlink" Target="https://noncataclysmic-limpingly-kaelyn.ngrok-free.dev/inversiones/gn/dnpp_2677887.html" TargetMode="External"/><Relationship Id="rId12" Type="http://schemas.openxmlformats.org/officeDocument/2006/relationships/hyperlink" Target="https://noncataclysmic-limpingly-kaelyn.ngrok-free.dev/inversiones/gn/dnpp_2677896.html" TargetMode="External"/><Relationship Id="rId13" Type="http://schemas.openxmlformats.org/officeDocument/2006/relationships/hyperlink" Target="https://noncataclysmic-limpingly-kaelyn.ngrok-free.dev/inversiones/gn/dnpp_2677914.html" TargetMode="External"/><Relationship Id="rId14" Type="http://schemas.openxmlformats.org/officeDocument/2006/relationships/hyperlink" Target="https://noncataclysmic-limpingly-kaelyn.ngrok-free.dev/inversiones/gn/dnpp_2677963.html" TargetMode="External"/><Relationship Id="rId15" Type="http://schemas.openxmlformats.org/officeDocument/2006/relationships/hyperlink" Target="https://noncataclysmic-limpingly-kaelyn.ngrok-free.dev/inversiones/gn/dnpp_2677977.html" TargetMode="External"/><Relationship Id="rId16" Type="http://schemas.openxmlformats.org/officeDocument/2006/relationships/hyperlink" Target="https://noncataclysmic-limpingly-kaelyn.ngrok-free.dev/inversiones/gn/dnpp_2678047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78064.html" TargetMode="External"/><Relationship Id="rId3" Type="http://schemas.openxmlformats.org/officeDocument/2006/relationships/hyperlink" Target="https://noncataclysmic-limpingly-kaelyn.ngrok-free.dev/inversiones/gn/dnpp_2678187.html" TargetMode="External"/><Relationship Id="rId4" Type="http://schemas.openxmlformats.org/officeDocument/2006/relationships/hyperlink" Target="https://noncataclysmic-limpingly-kaelyn.ngrok-free.dev/inversiones/gn/dnpp_2680759.html" TargetMode="External"/><Relationship Id="rId5" Type="http://schemas.openxmlformats.org/officeDocument/2006/relationships/hyperlink" Target="https://noncataclysmic-limpingly-kaelyn.ngrok-free.dev/inversiones/gn/dnpp_2680790.html" TargetMode="External"/><Relationship Id="rId6" Type="http://schemas.openxmlformats.org/officeDocument/2006/relationships/hyperlink" Target="https://noncataclysmic-limpingly-kaelyn.ngrok-free.dev/inversiones/gn/dnpp_2680820.html" TargetMode="External"/><Relationship Id="rId7" Type="http://schemas.openxmlformats.org/officeDocument/2006/relationships/hyperlink" Target="https://noncataclysmic-limpingly-kaelyn.ngrok-free.dev/inversiones/gn/dnpp_2552944.html" TargetMode="External"/><Relationship Id="rId8" Type="http://schemas.openxmlformats.org/officeDocument/2006/relationships/hyperlink" Target="https://noncataclysmic-limpingly-kaelyn.ngrok-free.dev/inversiones/gn/dnpp_2690483.html" TargetMode="External"/><Relationship Id="rId9" Type="http://schemas.openxmlformats.org/officeDocument/2006/relationships/hyperlink" Target="https://noncataclysmic-limpingly-kaelyn.ngrok-free.dev/inversiones/gn/dnpp_2078213.html" TargetMode="External"/><Relationship Id="rId10" Type="http://schemas.openxmlformats.org/officeDocument/2006/relationships/hyperlink" Target="https://noncataclysmic-limpingly-kaelyn.ngrok-free.dev/inversiones/gn/dnpp_2078503.html" TargetMode="External"/><Relationship Id="rId11" Type="http://schemas.openxmlformats.org/officeDocument/2006/relationships/hyperlink" Target="https://noncataclysmic-limpingly-kaelyn.ngrok-free.dev/inversiones/gn/dnpp_2094808.html" TargetMode="External"/><Relationship Id="rId12" Type="http://schemas.openxmlformats.org/officeDocument/2006/relationships/hyperlink" Target="https://noncataclysmic-limpingly-kaelyn.ngrok-free.dev/inversiones/gn/dnpp_2112841.html" TargetMode="External"/><Relationship Id="rId13" Type="http://schemas.openxmlformats.org/officeDocument/2006/relationships/hyperlink" Target="https://noncataclysmic-limpingly-kaelyn.ngrok-free.dev/inversiones/gn/dnpp_2154122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83907.html" TargetMode="External"/><Relationship Id="rId3" Type="http://schemas.openxmlformats.org/officeDocument/2006/relationships/hyperlink" Target="https://noncataclysmic-limpingly-kaelyn.ngrok-free.dev/inversiones/gn/dnpp_2194935.html" TargetMode="External"/><Relationship Id="rId4" Type="http://schemas.openxmlformats.org/officeDocument/2006/relationships/hyperlink" Target="https://noncataclysmic-limpingly-kaelyn.ngrok-free.dev/inversiones/gn/dnpp_2234314.html" TargetMode="External"/><Relationship Id="rId5" Type="http://schemas.openxmlformats.org/officeDocument/2006/relationships/hyperlink" Target="https://noncataclysmic-limpingly-kaelyn.ngrok-free.dev/inversiones/gn/dnpp_2271673.html" TargetMode="External"/><Relationship Id="rId6" Type="http://schemas.openxmlformats.org/officeDocument/2006/relationships/hyperlink" Target="https://noncataclysmic-limpingly-kaelyn.ngrok-free.dev/inversiones/gn/dnpp_2285573.html" TargetMode="External"/><Relationship Id="rId7" Type="http://schemas.openxmlformats.org/officeDocument/2006/relationships/hyperlink" Target="https://noncataclysmic-limpingly-kaelyn.ngrok-free.dev/inversiones/gn/dnpp_2285839.html" TargetMode="External"/><Relationship Id="rId8" Type="http://schemas.openxmlformats.org/officeDocument/2006/relationships/hyperlink" Target="https://noncataclysmic-limpingly-kaelyn.ngrok-free.dev/inversiones/gn/dnpp_2286124.html" TargetMode="External"/><Relationship Id="rId9" Type="http://schemas.openxmlformats.org/officeDocument/2006/relationships/hyperlink" Target="https://noncataclysmic-limpingly-kaelyn.ngrok-free.dev/inversiones/gn/dnpp_2335179.html" TargetMode="External"/><Relationship Id="rId10" Type="http://schemas.openxmlformats.org/officeDocument/2006/relationships/hyperlink" Target="https://noncataclysmic-limpingly-kaelyn.ngrok-free.dev/inversiones/gn/dnpp_2335476.html" TargetMode="External"/><Relationship Id="rId11" Type="http://schemas.openxmlformats.org/officeDocument/2006/relationships/hyperlink" Target="https://noncataclysmic-limpingly-kaelyn.ngrok-free.dev/inversiones/gn/dnpp_2335905.html" TargetMode="External"/><Relationship Id="rId12" Type="http://schemas.openxmlformats.org/officeDocument/2006/relationships/hyperlink" Target="https://noncataclysmic-limpingly-kaelyn.ngrok-free.dev/inversiones/gn/dnpp_2343118.html" TargetMode="External"/><Relationship Id="rId13" Type="http://schemas.openxmlformats.org/officeDocument/2006/relationships/hyperlink" Target="https://noncataclysmic-limpingly-kaelyn.ngrok-free.dev/inversiones/gn/dnpp_2343128.html" TargetMode="External"/><Relationship Id="rId14" Type="http://schemas.openxmlformats.org/officeDocument/2006/relationships/hyperlink" Target="https://noncataclysmic-limpingly-kaelyn.ngrok-free.dev/inversiones/gn/dnpp_2343407.html" TargetMode="External"/><Relationship Id="rId15" Type="http://schemas.openxmlformats.org/officeDocument/2006/relationships/hyperlink" Target="https://noncataclysmic-limpingly-kaelyn.ngrok-free.dev/inversiones/gn/dnpp_2344420.html" TargetMode="External"/><Relationship Id="rId16" Type="http://schemas.openxmlformats.org/officeDocument/2006/relationships/hyperlink" Target="https://noncataclysmic-limpingly-kaelyn.ngrok-free.dev/inversiones/gn/dnpp_2344910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346338.html" TargetMode="External"/><Relationship Id="rId3" Type="http://schemas.openxmlformats.org/officeDocument/2006/relationships/hyperlink" Target="https://noncataclysmic-limpingly-kaelyn.ngrok-free.dev/inversiones/gn/dnpp_2346750.html" TargetMode="External"/><Relationship Id="rId4" Type="http://schemas.openxmlformats.org/officeDocument/2006/relationships/hyperlink" Target="https://noncataclysmic-limpingly-kaelyn.ngrok-free.dev/inversiones/gn/dnpp_2347056.html" TargetMode="External"/><Relationship Id="rId5" Type="http://schemas.openxmlformats.org/officeDocument/2006/relationships/hyperlink" Target="https://noncataclysmic-limpingly-kaelyn.ngrok-free.dev/inversiones/gn/dnpp_2354781.html" TargetMode="External"/><Relationship Id="rId6" Type="http://schemas.openxmlformats.org/officeDocument/2006/relationships/hyperlink" Target="https://noncataclysmic-limpingly-kaelyn.ngrok-free.dev/inversiones/gn/dnpp_2372478.html" TargetMode="External"/><Relationship Id="rId7" Type="http://schemas.openxmlformats.org/officeDocument/2006/relationships/hyperlink" Target="https://noncataclysmic-limpingly-kaelyn.ngrok-free.dev/inversiones/gn/dnpp_2380648.html" TargetMode="External"/><Relationship Id="rId8" Type="http://schemas.openxmlformats.org/officeDocument/2006/relationships/hyperlink" Target="https://noncataclysmic-limpingly-kaelyn.ngrok-free.dev/inversiones/gn/dnpp_2381374.html" TargetMode="External"/><Relationship Id="rId9" Type="http://schemas.openxmlformats.org/officeDocument/2006/relationships/hyperlink" Target="https://noncataclysmic-limpingly-kaelyn.ngrok-free.dev/inversiones/gn/dnpp_2414624.html" TargetMode="External"/><Relationship Id="rId10" Type="http://schemas.openxmlformats.org/officeDocument/2006/relationships/hyperlink" Target="https://noncataclysmic-limpingly-kaelyn.ngrok-free.dev/inversiones/gn/dnpp_2427352.html" TargetMode="External"/><Relationship Id="rId11" Type="http://schemas.openxmlformats.org/officeDocument/2006/relationships/hyperlink" Target="https://noncataclysmic-limpingly-kaelyn.ngrok-free.dev/inversiones/gn/dnpp_2427358.html" TargetMode="External"/><Relationship Id="rId12" Type="http://schemas.openxmlformats.org/officeDocument/2006/relationships/hyperlink" Target="https://noncataclysmic-limpingly-kaelyn.ngrok-free.dev/inversiones/gn/dnpp_2427369.html" TargetMode="External"/><Relationship Id="rId13" Type="http://schemas.openxmlformats.org/officeDocument/2006/relationships/hyperlink" Target="https://noncataclysmic-limpingly-kaelyn.ngrok-free.dev/inversiones/gn/dnpp_2427376.html" TargetMode="External"/><Relationship Id="rId14" Type="http://schemas.openxmlformats.org/officeDocument/2006/relationships/hyperlink" Target="https://noncataclysmic-limpingly-kaelyn.ngrok-free.dev/inversiones/gn/dnpp_2427400.html" TargetMode="External"/><Relationship Id="rId15" Type="http://schemas.openxmlformats.org/officeDocument/2006/relationships/hyperlink" Target="https://noncataclysmic-limpingly-kaelyn.ngrok-free.dev/inversiones/gn/dnpp_2427402.html" TargetMode="External"/><Relationship Id="rId16" Type="http://schemas.openxmlformats.org/officeDocument/2006/relationships/hyperlink" Target="https://noncataclysmic-limpingly-kaelyn.ngrok-free.dev/inversiones/gn/dnpp_2451748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69195.html" TargetMode="External"/><Relationship Id="rId3" Type="http://schemas.openxmlformats.org/officeDocument/2006/relationships/hyperlink" Target="https://noncataclysmic-limpingly-kaelyn.ngrok-free.dev/inversiones/gn/dnpp_2486087.html" TargetMode="External"/><Relationship Id="rId4" Type="http://schemas.openxmlformats.org/officeDocument/2006/relationships/hyperlink" Target="https://noncataclysmic-limpingly-kaelyn.ngrok-free.dev/inversiones/gn/dnpp_2492499.html" TargetMode="External"/><Relationship Id="rId5" Type="http://schemas.openxmlformats.org/officeDocument/2006/relationships/hyperlink" Target="https://noncataclysmic-limpingly-kaelyn.ngrok-free.dev/inversiones/gn/dnpp_2502679.html" TargetMode="External"/><Relationship Id="rId6" Type="http://schemas.openxmlformats.org/officeDocument/2006/relationships/hyperlink" Target="https://noncataclysmic-limpingly-kaelyn.ngrok-free.dev/inversiones/gn/dnpp_2507146.html" TargetMode="External"/><Relationship Id="rId7" Type="http://schemas.openxmlformats.org/officeDocument/2006/relationships/hyperlink" Target="https://noncataclysmic-limpingly-kaelyn.ngrok-free.dev/inversiones/gn/dnpp_2511070.html" TargetMode="External"/><Relationship Id="rId8" Type="http://schemas.openxmlformats.org/officeDocument/2006/relationships/hyperlink" Target="https://noncataclysmic-limpingly-kaelyn.ngrok-free.dev/inversiones/gn/dnpp_2512661.html" TargetMode="External"/><Relationship Id="rId9" Type="http://schemas.openxmlformats.org/officeDocument/2006/relationships/hyperlink" Target="https://noncataclysmic-limpingly-kaelyn.ngrok-free.dev/inversiones/gn/dnpp_2521713.html" TargetMode="External"/><Relationship Id="rId10" Type="http://schemas.openxmlformats.org/officeDocument/2006/relationships/hyperlink" Target="https://noncataclysmic-limpingly-kaelyn.ngrok-free.dev/inversiones/gn/dnpp_2522255.html" TargetMode="External"/><Relationship Id="rId11" Type="http://schemas.openxmlformats.org/officeDocument/2006/relationships/hyperlink" Target="https://noncataclysmic-limpingly-kaelyn.ngrok-free.dev/inversiones/gn/dnpp_2523793.html" TargetMode="External"/><Relationship Id="rId12" Type="http://schemas.openxmlformats.org/officeDocument/2006/relationships/hyperlink" Target="https://noncataclysmic-limpingly-kaelyn.ngrok-free.dev/inversiones/gn/dnpp_2525722.html" TargetMode="External"/><Relationship Id="rId13" Type="http://schemas.openxmlformats.org/officeDocument/2006/relationships/hyperlink" Target="https://noncataclysmic-limpingly-kaelyn.ngrok-free.dev/inversiones/gn/dnpp_2534855.html" TargetMode="External"/><Relationship Id="rId14" Type="http://schemas.openxmlformats.org/officeDocument/2006/relationships/hyperlink" Target="https://noncataclysmic-limpingly-kaelyn.ngrok-free.dev/inversiones/gn/dnpp_2539902.html" TargetMode="External"/><Relationship Id="rId15" Type="http://schemas.openxmlformats.org/officeDocument/2006/relationships/hyperlink" Target="https://noncataclysmic-limpingly-kaelyn.ngrok-free.dev/inversiones/gn/dnpp_2540065.html" TargetMode="External"/><Relationship Id="rId16" Type="http://schemas.openxmlformats.org/officeDocument/2006/relationships/hyperlink" Target="https://noncataclysmic-limpingly-kaelyn.ngrok-free.dev/inversiones/gn/dnpp_2562034.html" TargetMode="Externa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73274.html" TargetMode="External"/><Relationship Id="rId3" Type="http://schemas.openxmlformats.org/officeDocument/2006/relationships/hyperlink" Target="https://noncataclysmic-limpingly-kaelyn.ngrok-free.dev/inversiones/gn/dnpp_2590177.html" TargetMode="External"/><Relationship Id="rId4" Type="http://schemas.openxmlformats.org/officeDocument/2006/relationships/hyperlink" Target="https://noncataclysmic-limpingly-kaelyn.ngrok-free.dev/inversiones/gn/dnpp_2609219.html" TargetMode="External"/><Relationship Id="rId5" Type="http://schemas.openxmlformats.org/officeDocument/2006/relationships/hyperlink" Target="https://noncataclysmic-limpingly-kaelyn.ngrok-free.dev/inversiones/gn/dnpp_2624376.html" TargetMode="External"/><Relationship Id="rId6" Type="http://schemas.openxmlformats.org/officeDocument/2006/relationships/hyperlink" Target="https://noncataclysmic-limpingly-kaelyn.ngrok-free.dev/inversiones/gn/dnpp_2628621.html" TargetMode="External"/><Relationship Id="rId7" Type="http://schemas.openxmlformats.org/officeDocument/2006/relationships/hyperlink" Target="https://noncataclysmic-limpingly-kaelyn.ngrok-free.dev/inversiones/gn/dnpp_2634971.html" TargetMode="External"/><Relationship Id="rId8" Type="http://schemas.openxmlformats.org/officeDocument/2006/relationships/hyperlink" Target="https://noncataclysmic-limpingly-kaelyn.ngrok-free.dev/inversiones/gn/dnpp_2638397.html" TargetMode="External"/><Relationship Id="rId9" Type="http://schemas.openxmlformats.org/officeDocument/2006/relationships/hyperlink" Target="https://noncataclysmic-limpingly-kaelyn.ngrok-free.dev/inversiones/gn/dnpp_2647032.html" TargetMode="External"/><Relationship Id="rId10" Type="http://schemas.openxmlformats.org/officeDocument/2006/relationships/hyperlink" Target="https://noncataclysmic-limpingly-kaelyn.ngrok-free.dev/inversiones/gn/dnpp_2652781.html" TargetMode="External"/><Relationship Id="rId11" Type="http://schemas.openxmlformats.org/officeDocument/2006/relationships/hyperlink" Target="https://noncataclysmic-limpingly-kaelyn.ngrok-free.dev/inversiones/gn/dnpp_2654461.html" TargetMode="External"/><Relationship Id="rId12" Type="http://schemas.openxmlformats.org/officeDocument/2006/relationships/hyperlink" Target="https://noncataclysmic-limpingly-kaelyn.ngrok-free.dev/inversiones/gn/dnpp_2654533.html" TargetMode="External"/><Relationship Id="rId13" Type="http://schemas.openxmlformats.org/officeDocument/2006/relationships/hyperlink" Target="https://noncataclysmic-limpingly-kaelyn.ngrok-free.dev/inversiones/gn/dnpp_2657446.html" TargetMode="External"/><Relationship Id="rId14" Type="http://schemas.openxmlformats.org/officeDocument/2006/relationships/hyperlink" Target="https://noncataclysmic-limpingly-kaelyn.ngrok-free.dev/inversiones/gn/dnpp_2662987.html" TargetMode="External"/><Relationship Id="rId15" Type="http://schemas.openxmlformats.org/officeDocument/2006/relationships/hyperlink" Target="https://noncataclysmic-limpingly-kaelyn.ngrok-free.dev/inversiones/gn/dnpp_2416127.html" TargetMode="Externa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30241.html" TargetMode="External"/><Relationship Id="rId3" Type="http://schemas.openxmlformats.org/officeDocument/2006/relationships/hyperlink" Target="https://noncataclysmic-limpingly-kaelyn.ngrok-free.dev/inversiones/gn/dnpp_2430242.html" TargetMode="External"/><Relationship Id="rId4" Type="http://schemas.openxmlformats.org/officeDocument/2006/relationships/hyperlink" Target="https://noncataclysmic-limpingly-kaelyn.ngrok-free.dev/inversiones/gn/dnpp_2430246.html" TargetMode="External"/><Relationship Id="rId5" Type="http://schemas.openxmlformats.org/officeDocument/2006/relationships/hyperlink" Target="https://noncataclysmic-limpingly-kaelyn.ngrok-free.dev/inversiones/gn/dnpp_2430247.html" TargetMode="External"/><Relationship Id="rId6" Type="http://schemas.openxmlformats.org/officeDocument/2006/relationships/hyperlink" Target="https://noncataclysmic-limpingly-kaelyn.ngrok-free.dev/inversiones/gn/dnpp_2466074.html" TargetMode="External"/><Relationship Id="rId7" Type="http://schemas.openxmlformats.org/officeDocument/2006/relationships/hyperlink" Target="https://noncataclysmic-limpingly-kaelyn.ngrok-free.dev/inversiones/gn/dnpp_2466086.html" TargetMode="External"/><Relationship Id="rId8" Type="http://schemas.openxmlformats.org/officeDocument/2006/relationships/hyperlink" Target="https://noncataclysmic-limpingly-kaelyn.ngrok-free.dev/inversiones/gn/dnpp_2466354.html" TargetMode="External"/><Relationship Id="rId9" Type="http://schemas.openxmlformats.org/officeDocument/2006/relationships/hyperlink" Target="https://noncataclysmic-limpingly-kaelyn.ngrok-free.dev/inversiones/gn/dnpp_2466581.html" TargetMode="External"/><Relationship Id="rId10" Type="http://schemas.openxmlformats.org/officeDocument/2006/relationships/hyperlink" Target="https://noncataclysmic-limpingly-kaelyn.ngrok-free.dev/inversiones/gn/dnpp_2466669.html" TargetMode="External"/><Relationship Id="rId11" Type="http://schemas.openxmlformats.org/officeDocument/2006/relationships/hyperlink" Target="https://noncataclysmic-limpingly-kaelyn.ngrok-free.dev/inversiones/gn/dnpp_2466824.html" TargetMode="External"/><Relationship Id="rId12" Type="http://schemas.openxmlformats.org/officeDocument/2006/relationships/hyperlink" Target="https://noncataclysmic-limpingly-kaelyn.ngrok-free.dev/inversiones/gn/dnpp_2707310.html" TargetMode="Externa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43550.html" TargetMode="External"/><Relationship Id="rId3" Type="http://schemas.openxmlformats.org/officeDocument/2006/relationships/hyperlink" Target="https://noncataclysmic-limpingly-kaelyn.ngrok-free.dev/inversiones/gn/dnpp_2461958.html" TargetMode="External"/><Relationship Id="rId4" Type="http://schemas.openxmlformats.org/officeDocument/2006/relationships/hyperlink" Target="https://noncataclysmic-limpingly-kaelyn.ngrok-free.dev/inversiones/gn/dnpp_2522559.html" TargetMode="External"/><Relationship Id="rId5" Type="http://schemas.openxmlformats.org/officeDocument/2006/relationships/hyperlink" Target="https://noncataclysmic-limpingly-kaelyn.ngrok-free.dev/inversiones/gn/dnpp_2502896.html" TargetMode="Externa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479765.html" TargetMode="External"/><Relationship Id="rId3" Type="http://schemas.openxmlformats.org/officeDocument/2006/relationships/hyperlink" Target="https://noncataclysmic-limpingly-kaelyn.ngrok-free.dev/inversiones/gn/dnpp_2594643.html" TargetMode="External"/><Relationship Id="rId4" Type="http://schemas.openxmlformats.org/officeDocument/2006/relationships/hyperlink" Target="https://noncataclysmic-limpingly-kaelyn.ngrok-free.dev/inversiones/gn/dnpp_2659063.html" TargetMode="External"/><Relationship Id="rId5" Type="http://schemas.openxmlformats.org/officeDocument/2006/relationships/hyperlink" Target="https://noncataclysmic-limpingly-kaelyn.ngrok-free.dev/inversiones/gn/dnpp_2661497.html" TargetMode="Externa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75910.html" TargetMode="External"/><Relationship Id="rId3" Type="http://schemas.openxmlformats.org/officeDocument/2006/relationships/hyperlink" Target="https://noncataclysmic-limpingly-kaelyn.ngrok-free.dev/inversiones/gn/dnpp_2624185.html" TargetMode="External"/><Relationship Id="rId4" Type="http://schemas.openxmlformats.org/officeDocument/2006/relationships/hyperlink" Target="https://noncataclysmic-limpingly-kaelyn.ngrok-free.dev/inversiones/gn/dnpp_2624189.html" TargetMode="External"/><Relationship Id="rId5" Type="http://schemas.openxmlformats.org/officeDocument/2006/relationships/hyperlink" Target="https://noncataclysmic-limpingly-kaelyn.ngrok-free.dev/inversiones/gn/dnpp_2624347.html" TargetMode="External"/><Relationship Id="rId6" Type="http://schemas.openxmlformats.org/officeDocument/2006/relationships/hyperlink" Target="https://noncataclysmic-limpingly-kaelyn.ngrok-free.dev/inversiones/gn/dnpp_2624384.html" TargetMode="External"/><Relationship Id="rId7" Type="http://schemas.openxmlformats.org/officeDocument/2006/relationships/hyperlink" Target="https://noncataclysmic-limpingly-kaelyn.ngrok-free.dev/inversiones/gn/dnpp_2624900.html" TargetMode="External"/><Relationship Id="rId8" Type="http://schemas.openxmlformats.org/officeDocument/2006/relationships/hyperlink" Target="https://noncataclysmic-limpingly-kaelyn.ngrok-free.dev/inversiones/gn/dnpp_2624903.html" TargetMode="External"/><Relationship Id="rId9" Type="http://schemas.openxmlformats.org/officeDocument/2006/relationships/hyperlink" Target="https://noncataclysmic-limpingly-kaelyn.ngrok-free.dev/inversiones/gn/dnpp_2624907.html" TargetMode="External"/><Relationship Id="rId10" Type="http://schemas.openxmlformats.org/officeDocument/2006/relationships/hyperlink" Target="https://noncataclysmic-limpingly-kaelyn.ngrok-free.dev/inversiones/gn/dnpp_2624912.html" TargetMode="External"/><Relationship Id="rId11" Type="http://schemas.openxmlformats.org/officeDocument/2006/relationships/hyperlink" Target="https://noncataclysmic-limpingly-kaelyn.ngrok-free.dev/inversiones/gn/dnpp_2624914.html" TargetMode="External"/><Relationship Id="rId12" Type="http://schemas.openxmlformats.org/officeDocument/2006/relationships/hyperlink" Target="https://noncataclysmic-limpingly-kaelyn.ngrok-free.dev/inversiones/gn/dnpp_2624922.html" TargetMode="External"/><Relationship Id="rId13" Type="http://schemas.openxmlformats.org/officeDocument/2006/relationships/hyperlink" Target="https://noncataclysmic-limpingly-kaelyn.ngrok-free.dev/inversiones/gn/dnpp_2624952.html" TargetMode="External"/><Relationship Id="rId14" Type="http://schemas.openxmlformats.org/officeDocument/2006/relationships/hyperlink" Target="https://noncataclysmic-limpingly-kaelyn.ngrok-free.dev/inversiones/gn/dnpp_2625012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SALUD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in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2625023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ESTACION DE INCLUSION DE PARAFINA, EQUIPO ECOGRAFO Y SISTEMA DE VIDEO GASTROENDOSCOPIA; EN EL(LA) HOSPITAL II-E LAMAS DISTRITO DE LAMAS,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2625109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GASTROENDOSCOPIA; EN EL(LA) HOSPITAL REZOLA DISTRITO DE SAN LUIS, PROVINCIA CAÑETE,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2625126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ESTACION DE INCLUSION DE PARAFINA, CRIOSTATO Y SISTEMA DE VIDEO GASTROENDOSCOPIA; EN EL(LA) HOSPITAL SAN JUAN BAUTISTA HUARAL DISTRITO DE HUARAL,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2625132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GASTROENDOSCOPIA; EN EL(LA) HOSPITAL SAN JOSE EN EL CENTRO POBLADO CARMEN DE LA LEGUA REYNOSO, DISTRITO DE CARMEN DE LA LEGUA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2625152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EQUIPO ECOGRAFO; EN EL(LA) DE APOYO MANUEL HIGA ARAKAKI EN EL CENTRO POBLADO SATIPO, DISTRITO DE SATIPO,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2655097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ATENCION DE SALUD BASICOS EN NARANJAL DE CENTRO POBLADO NARANJAL DISTRITO DE NUEVA REQUENA DE LA PROVINCIA DE CORONEL PORTILLO DEL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2677801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BRONCOSCOPIA; EN EL(LA) HOSPITAL NACIONAL CAYETANO HEREDIA DISTRITO DE SAN MARTIN DE PORRES,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2677841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SANTA ROSA DISTRITO DE TAMBOPATA, PROVINCIA TAMBOPATA, DEPARTAMENTO MADRE DE DIOS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2677865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BRONCOSCOPIA Y MAMOGRAFO; EN EL(LA) ELEAZAR GUZMAN BARRON DISTRITO DE NUEVO CHIMBOTE, PROVINCIA SANTA, DEPARTAMENTO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2677887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REGIONAL DOCENTE CAJAMARCA DISTRITO DE CAJAMARCA, PROVINCIA CAJAMARCA, DEPARTAMENTO CAJAMARC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2677896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MAMOGRAFO; EN EL(LA) HOSPITAL REGIONAL GUILLERMO DIAZ DE LA VEGA DISTRITO DE ABANCAY, PROVINCIA ABANCAY, DEPARTAMENTO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2677914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MARIA AUXILIADORA DISTRITO DE SAN JUAN DE MIRAFLORES,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2677963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SAN JUAN BAUTISTA HUARAL DISTRITO DE HUARAL, PROVINCIA HUARAL,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2677977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MAMOGRAFO; EN EL(LA) HOSPITAL REGIONAL DOCENTE CLINICO QUIRURGICO DANIEL ALCIDES CARRION DISTRITO DE HUANCAYO, PROVINCIA HUANCAYO, DEPARTAMENTO J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2678047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MAMOGRAFO; EN EL(LA) CARLOS MONJE MEDRANO DISTRITO DE JULIACA, PROVINCIA SAN ROMAN, DEPARTAMENTO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(3/8)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80390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2678064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SAN JUAN DE LURIGANCHO DISTRITO DE SAN JUAN DE LURIGANCHO,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2678187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BRONCOSCOPIA Y MAMOGRAFO; EN EL(LA) HOSPITAL NACIONAL HIPOLITO UNANUE DISTRITO DE EL AGUSTINO,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2680759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MAMOGRAFO; EN EL(LA) HOSPITAL NACIONAL ARZOBISPO LOAYZA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2680790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MAMOGRAFO; EN EL(LA) HOSPITAL REGIONAL HERMILIO VALDIZAN DISTRITO DE HUANUCO, PROVINCIA HUANUCO, DEPARTAMENTO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2680820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CIRUGIA LAPAROSCOPICA; EN EL(LA) HOSPITAL SAN JOSE DE CHINCHA DISTRITO DE CHINCHA ALTA, PROVINCIA CHINCHA, DEPARTAMENTO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147: HOSPITAL DE EMERGENCIAS PEDIATRICAS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2552944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VIDEO BRONCOSCOPIO, MONITOR MULTI PARAMETRO, PERFORADOR ELECTRICO PARA TRAUMATOLOGIA Y MONITOR MULTI PARAMETRO; ADEMAS DE OTROS ACTIVOS EN EL(LA)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1512: INSTITUTO NACIONAL DE SALUD DEL NIÑO - SAN BORJA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2690483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 CUNA METALICA RODABLE CON BARANDAS, EQUIPO ECOGRAFO, EQUIPO DE RAYOS X DIGITAL Y ARCO EN C; EN EL(LA) INSTITUTO NACIONAL DE SALUD NIÑO SAN B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1655: PROGRAMA NACIONAL DE INVERSIONES EN SALUD  (63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1,394.1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1,394.1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969.0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822.4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2078213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ATENCION DE LOS SERVICIOS DE SALUD EN EL SEGUNDO NIVEL DE ATENCION, CATEGORIA II-2, 6° NIVEL DE COMPLEJIDAD NUEVO HOSPITAL DE ANDAHUAYLAS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2078503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MODERNIZACION Y REORDENAMIENTO DE LA INFRAESTRUCTURA FISICA DEL HOSPITAL GOYENECHE EN LA REGION AREQUIPA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2094808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RESOLUTIVA DE LOS SERVICIOS DE SALUD DEL HOSPITAL ANTONIO LORENA NIVEL III-1-CUSCO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2112841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CAPACIDAD RESOLUTIVA DEL CENTRO DE SALUD I-4 VILLA MARIA DEL TRIUNFO DE LA DISA II LIMA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2154122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ESTABLECIMIENTO DE SALUD VILLA LOS ANGELES - MICRORED RIMAC - RED RIMAC SAN MARTIN DE PORRES LOS OLIVOS - DISA V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(4/8)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2183907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QUILLABAMBA DISTRITO DE SANTA ANA, PROVINCIA DE LA CONVENCION Y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2194935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DE HUARMEY, DISTRITO DE HUARMEY, PROVINCIA DE HUARMEY-REGION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2234314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DIAGNOSTICA Y RESOLUTIVA DE LOS SERVICIOS DE ATENCION DE LA SALUD DEL HOSPITAL GUILLERMO DIAZ DE LA VEGA, DISTRITO DE ABANCAY - PRO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2271673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FORTALECIMIENTO DE LA CAPACIDAD RESOLUTIVA DEL HOSPITAL REGIONAL MANUEL NUÑEZ BUTRON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2285573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ESTABLECIMIENTO DE SALUD PROGRESO, DEL DISTRITO DE CHIMBOTE, PROVINCIA DE SANTA,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2285839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LLATA, DISTRITO DE LLATA, PROVINCIA DE HUAMALIES - REGION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2286124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ESTABLECIMIENTO DE SALUD HUARI, DISTRITO Y PROVINCIA DE HUARI DEPARTAMENTO DE ANCASH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2335179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DE ESPINAR, DISTRITO Y PROVINCIA DE ESPINAR,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2335476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PARCONA EN EL DISTRITO DE PARCONA, PROVINCIA Y DEPARTAMENTO DE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2335905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DE APOYO LEONCIO PRADO DISTRITO DE HUAMACHUCO, PROVINCIA SANCHEZ CARRION -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2343118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CENTRO DE SALUD DESAGUADERO, DISTRITO DE DESAGUADERO - CHUCUITO -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2343128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MACHUPICCHU, DISTRITO DE MACHUPICCHU, PROVINCIA DE URUBAMBA,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2343407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CHALLHUAHUACHO, DEL DISTRITO DE CHALLHUAHUACHO, PROVINCIA DE COTABAMBAS,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2344420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COTABAMBAS, DISTRITO DE COTABAMBAS, PROVINCIA DE COTABAMBAS,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2344910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SERVICIOS DE SALUD DEL HOSPITAL DE CHINCHEROS II-1, RED DE SALUD VIRGEN DE COCHARCAS, DISTRITO DE CHINCHEROS - PROVINCIA DE CHINCHE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(5/8)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2346338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CENTRO DE SALUD POMACOCHAS, CENTRO POBLADO DE FLORIDA (POMACOCHAS) - DISTRITO DE FLORIDA - PROVINCIA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2346750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BAMBAMARCA, CENTRO POBLADO DE BAMBAMARCA - DISTRITO DE BAMBAMARCA - PROVINCIA DE HUALGAYOC - REGION CAJAMARC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2347056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LA RAMADA, DISTRITO LA RAMADA, PROVINCIA CUTERVO, DEPARTAMENTO CAJAMARCA CENTRO POBLADO DE LA RAMADA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2354781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REGIONAL ZACARIAS CORREA VALDIVIA DE HUANCAVELICA; DISTRITO DE ASCENSION, PROVINCIA DE HUANCAVELICA Y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2372478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HAQUIRA, DISTRITO HAQUIRA, PROVINCIA COTABAMBAS, DEPARTAMENTO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2380648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DE QUIÑOTA, DISTRITO DE QUIÑOTA, PROVINCIA DE CHUMBIVILCAS,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2381374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ESTABLECIMIENTO DE SALUD MOTUPE - DISTRITO DE MOTUPE - PROVINCIA DE LAMBAYEQUE-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2414624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NACIONAL SERGIO ENRIQUE BERNALES LOCALIDAD DE COLLIQUE DEL DISTRITO DE COMAS - PROVINCIA DE LIM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54.3%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2427352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ESTABLECIMIENTO DE SALUD YAUYUCAN, DISTRITO DE YAUYUCAN - PROVINCIA DE SANTA CRUZ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2427358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HOSPITAL TAMBOBAMBA, DISTRITO DE TAMBOBAMBA - PROVINCIA DE COTABAMBAS - DEPARTAMENTO DE APURIMAC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2427369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SALUD BASICOS EN CENTRO DE SALUD VIRACO - VIRACO DISTRITO DE VIRACO DE LA PROVINCIA DE CASTILLA DEL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2427376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DE APOYO TOMAS LAFORA, GUADALUPE DEL DISTRITO DE GUADALUPE - PROVINCIA DE PACASMAYO - DEPARTAME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2427400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SERVICIOS DE SALUD DEL CENTRO DE SALUD ENRIQUE MONTENEGRO SAN JUAN DE LURIGANCHO DEL DISTRITO DE SAN JUAN DE LURIGANCHO -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77.7%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2427402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ESTABLECIMIENTO DE SALUD JAIME ZUBIETA, DISTRITO DE SAN JUAN DE LURIGANCHO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2451748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REPOSICION DEL CENTRO DE SALUD LAS LOMAS, DISTRITO DE LAS LOMAS, PROVINCIA PIURA,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(6/8)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2160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2469195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NUEVO ANDOAS, DISTRITO DE ANDOAS - PROVINCIA DE DATEM DEL MARAÑON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2486087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SALUD DEL CENTRO DE SALUD SAN MIGUEL, DISTRITO DE SAN MIGUEL - PROVINCIA DE SAN MIGUEL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2492499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RECONSTRUCCION DEL CENTRO DE SALUD INCAHUASI, DISTRITO DE INCAHUASI, PROVINCIA DE FERREÑAFE,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2502679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SIMON BOLIVAR DISTRITO DE CAJAMARCA - PROVINCIA DE CAJAMARCA -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2507146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SALUD ESPECIALIZADOS, HOSPITAL DE ALTA COMPLEJIDAD EN EL DISTRITO DE VEINTISEIS DE OCTUBRE - PROVINCIA DE PIURA - DEPARTAMENTO DE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2511070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EESS HOSPITAL SAN JUAN DE LURIGANCHO - SAN JUAN DE LURIGANCHO EN LA LOCALIDAD SAN JUAN DE LURIGANCHO, DISTRITO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2512661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REPOSICION DE LOS SERVICIOS DE SALUD DEL C.S. LA UNION, DISTRITO DE LA UNION, PROVINCIA PIURA,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2521713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SALUD BASICOS EN LA COMUNIDAD NATIVA NUEVA ALIANZA DEL DISTRITO DE URARINAS - PROVINCIA DE LORETO -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2522255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VENTANILLA DISTRITO DE VENTANILLA - PROVINCIA CONSTITUCIONAL DEL CALLAO - DEPARTAMENTO DE CALLA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2523793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REHABILITACION Y REPOSICION DE LOS SERVICIOS DE SALUD DEL CENTRO DE SALUD IGNACIO ESCUDERO, DISTRITO DE IGNACIO ESCUDERO, PROVINCIA DE SULLANA, REGION PIURA.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2525722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SALUD DEL HOSPITAL PAPA FRANCISCO DE MANCHAY, DISTRITO DE PACHACAMAC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2534855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DE APOYO CELENDIN DEL DISTRITO DE CELENDIN - PROVINCIA DE CELENDIN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2539902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HOSPITAL JOSE SOTO CADENILLAS DE CHOTA, DISTRITO DE CHOTA - PROVINCIA DE CHOTA - DEPARTAMENTO DE CAJAMAR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2540065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ESTABLECIMIENTO DE SALUD SORITOR DEL DISTRITO DE SORITOR - PROVINCIA DE MOYOBAMBA - DEPARTAMENTO DE SAN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6"/>
                        </a:rPr>
                        <a:t>2562034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CAPACIDAD RESOLUTIVA DE LOS SERVICIOS DE SALUD DEL CENTRO DE SALUD FERNANDO CARBAJAL SEGURA - EL BOSQUE DISTRITO DE LA VICTORIA - PROVINCIA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(7/8)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4904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2573274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ATENCION DE SERVICIOS DE SALUD HOSPITALARIOS EN REGIONAL DOCENTE DE TRUJILLO - TRUJILLO DISTRITO DE TRUJILLO DE LA PROVINCIA DE TRUJILLO DEL DEP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2590177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ATENCION DE SALUD BASICOS EN LA VICTORIA SECTOR I - LA VICTORIA DISTRITO DE LA VICTORIA DE LA PROVINCIA DE CHICLAYO DEL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2609219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SALUD BASICOS EN SAN PABLO - SAN PABLO DISTRITO DE SAN PABLO DE LA PROVINCIA DE SAN PABLO DEL DEPARTAMENTO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2624376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SALUD BASICOS EN JESUS DISTRITO DE JESUS DE LA PROVINCIA DE LAURICOCHA DEL DEPARTAMENTO DE HUANUCO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2628621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ATENCION DE SERVICIOS DE SALUD HOSPITALARIOS EN YUNGUYO DISTRITO DE YUNGUYO DE LA PROVINCIA DE YUNGUYO DEL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2634971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ATENCION DE SALUD BASICOS EN SAN MARCOS DISTRITO DE PEDRO GALVEZ DE LA PROVINCIA DE SAN MARCOS DEL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2638397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ATENCION DE SERVICIOS DE SALUD HOSPITALARIOS EN HOSPITAL NACIONAL ARZOBISPO LOAYZA DISTRITO DE LIMA DE LA PROVINCIA DE LIMA DEL DEPARTAMENTO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2647032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ATENCION DE SERVICIOS DE SALUD HOSPITALARIOS EN HOSPITAL DE EMERGENCIAS CHALHUANCA DISTRITO DE CHALHUANCA DE LA PROVINCIA DE AYMARA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2652781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ATENCION DE SALUD BASICOS EN SANTA CRUZ DISTRITO DE SANTA CRUZ DE LA PROVINCIA DE SANTA CRUZ DEL DEPARTAMENTO DE CAJAM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66.0%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2654461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ATENCION DE SERVICIOS DE SALUD HOSPITALARIOS EN SAN JAVIER BELLAVISTA DISTRITO DE BELLAVISTA DE LA PROVINCIA DE JAEN DEL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2654533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ATENCION DE SERVICIOS DE SALUD HOSPITALARIOS EN HOSPITAL NACIONAL CAYETANO HEREDIA DISTRITO DE SAN MARTIN DE PORRES DE LA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2657446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ATENCION DE SERVICIOS DE SALUD HOSPITALARIOS EN CENTRO MATERNO INFANTIL TAHUANTINSUYO BAJO DISTRITO DE INDEPENDENCIA DE LA PROVINCI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2662987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ATENCION DE SERVICIOS DE SALUD HOSPITALARIOS EN HOSPITAL PROVINCIAL DE TAYABAMBA DISTRITO DE TAYABAMBA DE LA PROVINCIA DE PATAZ DEL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1734: PROGRAMA DE CREACIÓN DE REDES INTEGRADAS EN SALUD  (11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2416127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REDES INTEGRADAS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(8/8)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375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2430241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MODELO DE GESTION, ORGANIZACION Y PRESTACION DE LOS SERVICIOS DE SALUD EN LAS REDES INTEGRADAS DE SALUD EN LIMA METROPOLITANA Y REGIONES PRIORI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2430242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SISTEMA UNICO DE INFORMACION EN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2430246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MEDICOS DE APOYO EN LIMA METROPOLITANA, DISTRITO DE COMAS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2430247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LA GESTION DE PRODUCTOS FARMACEUTICOS Y DISPOSITIVOS MEDICOS A NIVEL DE LIMA METROPOLITANA - DISTRITO DE COMAS - PROVINCIA DE LIMA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2466074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 LA RED INTEGRADA EN SALUD COMAS DISTRITO DE COMAS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2466086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PRIMER NIVEL DE ATENCION DE LA RIS PUENTE PIEDRA 4 DISTRITOS DE LA PROVINCIA DE LIMA - DEPARTAMENTO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2466354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 LA RED INTEGRADA DE SALUD 5 DIRIS LIMA CENTRO SAN JUAN DE LURIGANCHO DEL DISTRITO DE SAN JUAN DE LURIGANC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2466581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PRIMER NIVEL DE ATENCION DE LA RED INTEGRADA DE SALUD VILLA EL SALVADOR DEL DISTRITO DE VILLA EL SALVADO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2466669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PRIMER NIVEL DE ATENCION DE LA RED INTEGRADA DE SALUD (RIS) 2 - TRUJILLO, 5 DISTRITOS DE LA PROVINCIA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2466824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SALUD DEL PRIMER NIVEL DE ATENCION DE LA RED INTEGRADA DE SALUD ATE, VITARTE DEL DISTRITO DE ATE - PROVINCIA DE 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1746: HOSPITAL DE LIMA ESTE - VITARTE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2707310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MAQUINA DE ANESTESIA, EQUIPO ECOGRAFO, LAMPARA QUIRURGICA DE TECHO Y EQUIPO DE RADIOFRECUENCIA PARA CIRUGIA; ADEMAS DE OTROS ACTIVOS EN EL(LA) 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(110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1,546.2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1,593.2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1,127.4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267712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131: Pliego 131 INS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151: INSTITUTO NACIONAL DE SALUD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2443550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EDIFICIO DE LABORATORIO Y LABORATORIO ESPECIFICO; ADQUISICION DE MESA TECNICA, LAVADORA SEMIAUTOMATICA, AUTOCLAVE FRONTERA, HORNO DE DESPIROGENA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2461958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CERCO PERIMETRICO; EN EL(LA) INSTITUTO NACIONAL DE SALUD EN LA LOCALIDAD CHORRILLOS, DISTRITO DE CHORRILLOS,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1741: INS - FORTALECIMIENTO DEL SISTEMA NACIONAL DE VIGILANCIA EN SALUD PUBLICA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2502896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BRINDADOS POR EL SISTEMA NACIONAL DE VIGILANCIA EN SALUD PUBLICA 25 DEPARTAMENTOS 25 DEPARTAMENTOS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136: Pliego 136 INEN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1235: INSTITUTO NACIONAL DE ENFERMEDADES NEOPLASICAS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2479765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MESA DE OPERACIONES HIDRAULICA/ELECTRICA, MAQUINA DE ANESTESIA, PULSIOXIMETRO Y ELECTROCARDIOGRAFO; ADEMAS DE OTROS ACTIVOS EN EL(LA) EESS INSTIT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2594643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MICROSCOPIO QUIRURGICO, ECOCARDIOGRAFO, CABINA DE SEGURIDAD BIOLOGICA - CAMARA DE BIOSEGURIDAD Y CABINA EXTRACTORA; EN EL(LA) INSTITUTO NACIONAL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2659063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CASA DE FUERZA; ADQUISICION DE CALDERO Y CALDERO; EN EL(LA) INSTITUTO NACIONAL DE ENFERMEDADES NEOPLASICAS EN EL CENTRO POBLADO SURQUILLO,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2661497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TOMOGRAFO, ANGIOGRAFO, SISTEMA DE CIRUGIA ROBOTICA Y CABINA DE FLUJO LAMINAR HORIZONTAL; ADEMAS DE OTROS ACTIVOS EN EL(LA) INSTITUTO NACIONAL DE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ins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Salud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www.gob.pe/minsa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Av. Salaverry 801, Jesús María,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SALUD (1/4)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011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11,396.6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11,427.4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8,875.1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7,538.2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2,799.9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001-117: ADMINISTRACION CENTRAL - MINSA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3,231.2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2,292.8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1,669.2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1,599.5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005-121: INSTITUTO NACIONAL DE SALUD MENTAL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007-123: INSTITUTO NACIONAL DE CIENCIAS NEUROLOGICAS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008-124: INSTITUTO NACIONAL DE OFTALMOLOGIA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009-125: INSTITUTO NACIONAL DE REHABILITACION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010-126: INSTITUTO NACIONAL DE SALUD DEL NIÑO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011-127: INSTITUTO NACIONAL MATERNO PERINATAL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016-132: HOSPITAL NACIONAL HIPOLITO UNANUE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017-133: HOSPITAL HERMILIO VALDIZAN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020-136: HOSPITAL SERGIO BERNALES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021-137: HOSPITAL CAYETANO HEREDIA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SALUD (2/4)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025-141: HOSPITAL DE APOYO DEPARTAMENTAL MARIA AUXILIADORA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027-143: HOSPITAL NACIONAL ARZOBISPO LOAYZA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028-144: HOSPITAL NACIONAL DOS DE MAYO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029-145: HOSPITAL DE APOYO SANTA ROSA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030-146: HOSPITAL DE EMERGENCIAS CASIMIRO ULLOA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031-147: HOSPITAL DE EMERGENCIAS PEDIATRICAS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032-148: HOSPITAL NACIONAL VICTOR LARCO HERRERA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033-149: HOSPITAL NACIONAL DOCENTE MADRE NIÑO - SAN BARTOLOME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036-522: HOSPITAL CARLOS LANFRANCO LA HOZ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042-1138: HOSPITAL "JOSE AGURTO TELLO DE CHOSICA"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049-1216: HOSPITAL SAN JUAN DE LURIGANCHO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124-1345: CENTRO NACIONAL DE ABASTECIMIENTOS DE RECURSOS ESTRATEGICOS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1,740.1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1,813.5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1,289.6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SALUD (3/4)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125-1655: PROGRAMA NACIONAL DE INVERSIONES EN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1,487.1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862.4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139-1512: INSTITUTO NACIONAL DE SALUD DEL NIÑO - SAN BORJA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140-1528: HOSPITAL DE HUAYCAN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142-1670: HOSPITAL DE EMERGENCIAS VILLA EL SALVADOR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143-1683: DIRECCION DE REDES INTEGRADAS DE SALUD LIMA CENTRO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144-1684: DIRECCION DE REDES INTEGRADAS DE SALUD LIMA NORTE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145-1685: DIRECCION DE REDES INTEGRADAS DE SALUD LIMA SUR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146-1686: DIRECCION DE REDES INTEGRADAS DE SALUD LIMA ESTE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149-1734: PROGRAMA DE CREACIÓN DE REDES INTEGRADAS EN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150-1746: HOSPITAL DE LIMA ESTE - VITARTE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151-1772: MINSA MOVIL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SALUD (4/4)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081045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131 INS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001-151: INSTITUTO NACIONAL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004-1741: INS - FORTALECIMIENTO DEL SISTEMA NACIONAL DE VIGILANCIA EN SALUD PUBLICA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134 SNS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001-515: SUPERINTENDENCIA NACIONAL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135 SIS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2,686.1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2,686.2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2,567.4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2,379.7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2,104.8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001-1091: SEGURO INTEGRAL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1,787.4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1,614.5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002-1423: FONDO INTANGIBLE SOLIDARIO DE SALUD - FISSAL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833.4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848.5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136 INEN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001-1235: INSTITUTO NACIONAL DE ENFERMEDADES NEOPLASICAS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SALUD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6808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011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1,546.2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1,593.2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001-117: ADMINISTRACION CENTRAL - MINSA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031-147: HOSPITAL DE EMERGENCIAS PEDIATRICAS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125-1655: PROGRAMA NACIONAL DE INVERSIONES EN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1,394.1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822.4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595.0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139-1512: INSTITUTO NACIONAL DE SALUD DEL NIÑO - SAN BORJA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149-1734: PROGRAMA DE CREACIÓN DE REDES INTEGRADAS EN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150-1746: HOSPITAL DE LIMA ESTE - VITARTE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131 INS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001-151: INSTITUTO NACIONAL DE 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004-1741: INS - FORTALECIMIENTO DEL SISTEMA NACIONAL DE VIGILANCIA EN SALUD PUBLICA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136 INEN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001-1235: INSTITUTO NACIONAL DE ENFERMEDADES NEOPLASICAS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(1/8)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SALUD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011: Pliego 011 S  (110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1,546.2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1,593.2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1,127.4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903.5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627.4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117: ADMINISTRACION CENTRAL - MINSA  (33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2575910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ATENCION DE SALUD BASICOS EN EL PUESTO DE SALUD DE CATEGORIA I-2 EN LA LOCALIDAD DE ACCOMARCA DISTRITO DE ACCOMARCA DE LA PROVINCIA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2624185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ECOGRAFO Y SISTEMA DE VIDEO GASTROENDOSCOPIA; EN EL(LA) SANTA MARIA DE CUTERVO DISTRITO DE CUTERVO, PROVINCIA CUTERVO, DEPARTAMENTO CAJAMA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2624189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GASTROENDOSCOPIA; EN EL(LA) HOSPITAL DE APOYO CHOTA - JOSE SOTO CADENILLAS DISTRITO DE CHOTA, PROVINCIA CHOTA, DEPARTAMENTO CAJA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2624347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GASTROENDOSCOPIA; EN EL(LA) HOSPITAL REGIONAL DOCENTE LAS MERCEDES DISTRITO DE CHICLAYO, PROVINCIA CHICLAYO, DEPARTAMENTO LAMBAY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2624384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EQUIPO ECOGRAFO; EN EL(LA) HOSPITAL DEPARTAMENTAL DE HUANCAVELICA DISTRITO DE HUANCAVELICA, PROVINCIA HUANCAV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2624900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EQUIPO ECOGRAFO; EN EL(LA) HOSPITAL REGIONAL GUILLERMO DIAZ DE LA VEGA DISTRITO DE ABANCAY, PROVINCIA ABANCAY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2624903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EQUIPO ECOGRAFO; EN EL(LA) HOSPITAL REGIONAL DE MOQUEGUA DISTRITO DE MOQUEGUA, PROVINCIA MARISCAL NIETO, DEPA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2624907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PROCESADOR AUTOMATICO DE TEJIDOS; EN EL(LA) HOSPITAL REGIONAL HONORIO DELGADO ESPINOZA EN EL CENTRO POBLADO 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2624912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ECOGRAFO Y SISTEMA DE VIDEO GASTROENDOSCOPIA; EN EL(LA) HOSP. ROMAN EGOAVIL PANDO VILLA RICA DISTRITO DE VILLA RICA, PROVINCIA OXAPAMPA,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2624914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GASTROENDOSCOPIA; EN EL(LA) HOSPITAL IQUITOS CESAR GARAYAR GARCIA DISTRITO DE BELEN, PROVINCIA MAYNAS, DEPARTAMENTO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2624922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ECOGRAFO Y SISTEMA DE VIDEO GASTROENDOSCOPIA; EN EL(LA) HOSPITAL SANTA ROSA DISTRITO DE TAMBOPATA, PROVINCIA TAMBOPATA, DEPARTAMENTO MADRE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2624952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 DE VIDEO GASTROENDOSCOPIA Y PROCESADOR AUTOMATICO DE TEJIDOS; EN EL(LA) INSTITUTO REGIONAL DE ENFERMEDADES NEOPLASICAS EN EL CENTRO POBLA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2625012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COLOREADOR AUTOMATICO DE TEJIDOS, ESTACION DE INCLUSION DE PARAFINA, EQUIPO ECOGRAFO Y SISTEMA DE VIDEO GASTROENDOSCOPIA; EN EL(LA) HOSPITAL TARA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