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4482.html" TargetMode="External"/><Relationship Id="rId3" Type="http://schemas.openxmlformats.org/officeDocument/2006/relationships/hyperlink" Target="https://noncataclysmic-limpingly-kaelyn.ngrok-free.dev/inversiones/gn/dnpp_2558171.html" TargetMode="External"/><Relationship Id="rId4" Type="http://schemas.openxmlformats.org/officeDocument/2006/relationships/hyperlink" Target="https://noncataclysmic-limpingly-kaelyn.ngrok-free.dev/inversiones/gn/dnpp_2632483.html" TargetMode="External"/><Relationship Id="rId5" Type="http://schemas.openxmlformats.org/officeDocument/2006/relationships/hyperlink" Target="https://noncataclysmic-limpingly-kaelyn.ngrok-free.dev/inversiones/gn/dnpp_2700622.html" TargetMode="External"/><Relationship Id="rId6" Type="http://schemas.openxmlformats.org/officeDocument/2006/relationships/hyperlink" Target="https://noncataclysmic-limpingly-kaelyn.ngrok-free.dev/inversiones/gn/dnpp_2702791.html" TargetMode="External"/><Relationship Id="rId7" Type="http://schemas.openxmlformats.org/officeDocument/2006/relationships/hyperlink" Target="https://noncataclysmic-limpingly-kaelyn.ngrok-free.dev/inversiones/gn/dnpp_2328039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3384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32483.html" TargetMode="External"/><Relationship Id="rId3" Type="http://schemas.openxmlformats.org/officeDocument/2006/relationships/hyperlink" Target="https://noncataclysmic-limpingly-kaelyn.ngrok-free.dev/inversiones/gn/dnpp_2484482.html" TargetMode="External"/><Relationship Id="rId4" Type="http://schemas.openxmlformats.org/officeDocument/2006/relationships/hyperlink" Target="https://noncataclysmic-limpingly-kaelyn.ngrok-free.dev/inversiones/gn/dnpp_2558171.html" TargetMode="External"/><Relationship Id="rId5" Type="http://schemas.openxmlformats.org/officeDocument/2006/relationships/hyperlink" Target="https://noncataclysmic-limpingly-kaelyn.ngrok-free.dev/inversiones/gn/dnpp_2700622.html" TargetMode="External"/><Relationship Id="rId6" Type="http://schemas.openxmlformats.org/officeDocument/2006/relationships/hyperlink" Target="https://noncataclysmic-limpingly-kaelyn.ngrok-free.dev/inversiones/gn/dnpp_2702791.html" TargetMode="External"/><Relationship Id="rId7" Type="http://schemas.openxmlformats.org/officeDocument/2006/relationships/hyperlink" Target="https://noncataclysmic-limpingly-kaelyn.ngrok-free.dev/inversiones/gn/dnpp_2328039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3384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TRABAJO Y PROMOCION DEL EMPLEO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t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RESUMEN SECTOR TRABAJO Y PROMOCION DEL EMPLEO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AL 17/04/2026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645920"/>
          <a:ext cx="11475720" cy="117043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389120"/>
                <a:gridCol w="1143000"/>
                <a:gridCol w="1143000"/>
                <a:gridCol w="822960"/>
                <a:gridCol w="1143000"/>
                <a:gridCol w="1143000"/>
                <a:gridCol w="822960"/>
                <a:gridCol w="86868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 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EJEC.
ACUM. 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PROG.
(D)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DEVENG.
(E)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(E/D)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
PROY.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012 MTPE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121 SUNAFIL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 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t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Trabajo y Promoción del Empleo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www.gob.pe/mtpe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Salaverry 655, Jesús María,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TRABAJO Y PROMOCION DEL EMPLEO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06969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012 TPE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001-154: MINISTERIO DE TRABAJO-OFICINA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002-993: PROGRAMA NACIONAL DE EMPLEO JUVENIL "JOVENES PRODUCTIVOS"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005-1066: PROGRAMA PARA LA GENERACION DE EMPLEO SOCIAL INCLUSIVO "TRABAJA PERU"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121 SNFL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001-1510: SUPERINTENDENCIA NACIONAL DE FISCALIZACION LABORAL - SUNAFIL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TRABAJO Y PROMOCION DEL EMPLEO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86345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012 TPE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001-154: MINISTERIO DE TRABAJO-OFICINA GENERAL DE ADMINISTRACION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002-993: PROGRAMA NACIONAL DE EMPLEO JUVENIL "JOVENES PRODUCTIVOS"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121 SNFL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001-1510: SUPERINTENDENCIA NACIONAL DE FISCALIZACION LABORAL - SUNAFIL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TRABAJO Y PROMOCION DEL EMPLEO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7249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012: Pliego 012 TPE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154: MINISTERIO DE TRABAJO-OFICINA GENERAL DE ADMINISTRACION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2484482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ESTACIONES DE TRABAJO (PCS, WORKSTATION), SWITCH, IMPRESORA Y ACCESS POINT; EN EL(LA) OFICINA DE TECNOLOGIAS DE LA INFORMACION Y COMUNICACIONES 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2558171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GENERAL, SISTEMA ININTERRUMPIDO DE ENERGIA (UPS), SWITCH Y SISTEMA ININTERRUMPIDO DE ENERGIA (UPS); ADEMAS DE OTROS ACTIVOS EN EL(LA) OF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2632483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ASCENSOR; EN EL(LA) SEDE CENTRAL DEL MINISTERIO DE TRABAJO Y PROMOCION DEL EMPLEO EN EL CENTRO POBLADO JESUS MARIA, DISTRITO DE JESUS MARIA,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2700622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TECNOLOGIA, INFORMACION Y COMUNICACION; EN EL(LA) MINISTERIO DE TRABAJO Y PROMOCION DEL EMPLEO EN EL CENTRO POBLADO JESUS MARIA,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2702791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TECNOLOGIA, INFORMACION Y COMUNICACION, SERVIDOR, TOTEM MULTIMEDIA Y EQUIPO DE VIDEOCONFERENCIA; ADEMAS DE OTROS ACTIVOS EN EL(LA) DIR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993: PROGRAMA NACIONAL DE EMPLEO JUVENIL "JOVENES PRODUCTIVOS"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2328039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DEL CENTRO DE EMPLEO PARA LA INSERCION LABORAL FORMAL DE LOS JOVENES EN LAS REGIONES DE AREQUIPA, ICA, LAMBAYEQUE, 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TRABAJO Y PROMOCION DEL EMPLEO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121: Pliego 121 SNFL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1510: SUPERINTENDENCIA NACIONAL DE FISCALIZACION LABORAL - SUNAFIL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2463384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SISTEMAS DE INSPECCION DIGITAL Y LINEAS DE DIGITALIZACION EN LA SUPERINTENDENCIA NACIONAL DE FISCALIZACION LABORAL JESUS MARIA DEL DISTRITO DE JESUS 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AL 17/04/2026  |  Pliego 012 MTPE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465582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2743200"/>
                <a:gridCol w="731520"/>
                <a:gridCol w="731520"/>
                <a:gridCol w="594360"/>
                <a:gridCol w="1371600"/>
                <a:gridCol w="731520"/>
                <a:gridCol w="731520"/>
                <a:gridCol w="594360"/>
                <a:gridCol w="256032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CORTO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ACUM. 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EJEC.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SITUACIÓN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PROG.
(D)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(E/D)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DETALLE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Oficina General de Administración MTPE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352044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2"/>
                        </a:rPr>
                        <a:t>2632483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DOS ASCENSORES – MONTACARGAS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PROCESO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Metas reprogramadas para julio por S/ 554,900, setiembre por S/83,235 y octubre por S/ 138,725.
Adquisición e implementación previ…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352044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3"/>
                        </a:rPr>
                        <a:t>2484482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ACCESS POINT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PROCESO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proceso de contratación:
76 consultas en proceso de revisión y respuesta por la OTIC-OGETIC.
Integración de bases: 08.04.2026
O…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4"/>
                        </a:rPr>
                        <a:t>2558171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UPS DE ALTA GAMA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PROCESO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proceso de indagación de mercado ampliado hasta el 09.04.2026.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OGETIC MTPE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451104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5"/>
                        </a:rPr>
                        <a:t>2700622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CV INTELIGENTE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0.31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54.6%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PROCESO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Devengado por S/8000 al 06.04.2026
Monto pendiente para abril por S/ 126,000.
Montos pendientes por ejecutar de mayo hasta diciemb…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52044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6"/>
                        </a:rPr>
                        <a:t>2702791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SERVICIOS LABORALES CON 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DESARROLLO DE SOUCIÓN TECNOLÓGICA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Meta programada para abril por S/ 86,500.
Montos pendientes por ejecutar de mayo hasta diciembre, por S/ 1,214,341.
Requiere PIM a…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Programa "Jóvenes Productivos"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7"/>
                        </a:rPr>
                        <a:t>2328039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MEJORAMIENTO Y AMPLIACION DE LOS SERVICIOS DE CENTROS DE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2.25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1.06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47.0%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CE SANTA ANITA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OBRA (avance físico acumulado: 94.0%):
Valorización N°12 programado por S/153,927 para abril.
Culminación de ejec. física (8va rep…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51104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CE LOS OLIVOS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OBRA (avance físico acumulado: 83.4%):
Valorización N° 9 programado por S/394,131 para abril.
Culminación de ejec. física (5ta rep…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GESTIÓN DE PROYECTO  S/ 0.22 millones   Devengado acumulado 2026 S/ 0.1 millones Avance 44.8 %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Devengado por S/ 30,450 al 09.04.2026.
Montos pendientes por ejecutar de junio hasta julio, por S/129,501.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LIQUIDACIÓN DE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Presupuesto para liquidación y cierre del proyecto, comprendido desde mayo hasta agosto 2026, por S/ 239,367.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 PLIEGO 012 MTPE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AL 17/04/2026  |  Pliego 121 SUNAFIL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67335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2743200"/>
                <a:gridCol w="731520"/>
                <a:gridCol w="731520"/>
                <a:gridCol w="594360"/>
                <a:gridCol w="1371600"/>
                <a:gridCol w="731520"/>
                <a:gridCol w="731520"/>
                <a:gridCol w="594360"/>
                <a:gridCol w="256032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CUI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CORTO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ACUM. 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EJEC.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SITUACIÓN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PROG.
(D)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(E)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(E/D)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DETALLE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Oficina de Administración SUNAFIL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  <a:hlinkClick r:id="rId2"/>
                        </a:rPr>
                        <a:t>2463384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CREACIÓN SISTEMAS DE INSPECCIÓN DIGITAL DE LA SUNAFIL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5.40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GESTIÓN DE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Programado para abril por S/ 38,000.
Montos pendientes por ejecutar de mayo hasta diciembre del 2026, por S/275,000.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502920"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DESARROLLO MODULAR NUEVO SIIT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600">
                          <a:solidFill>
                            <a:srgbClr val="000000"/>
                          </a:solidFill>
                        </a:rPr>
                        <a:t>En actuaciones preparatorias a los procesos de contratación para el Desarrollo modular (Proceso Misional 1 Prevención).
Desarrollo…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 PLIEGO 121 SUNAFIL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/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