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64711.html" TargetMode="External"/><Relationship Id="rId3" Type="http://schemas.openxmlformats.org/officeDocument/2006/relationships/hyperlink" Target="https://noncataclysmic-limpingly-kaelyn.ngrok-free.dev/inversiones/gn/dnpp_2286634.html" TargetMode="External"/><Relationship Id="rId4" Type="http://schemas.openxmlformats.org/officeDocument/2006/relationships/hyperlink" Target="https://noncataclysmic-limpingly-kaelyn.ngrok-free.dev/inversiones/gn/dnpp_2343543.html" TargetMode="External"/><Relationship Id="rId5" Type="http://schemas.openxmlformats.org/officeDocument/2006/relationships/hyperlink" Target="https://noncataclysmic-limpingly-kaelyn.ngrok-free.dev/inversiones/gn/dnpp_2472507.html" TargetMode="External"/><Relationship Id="rId6" Type="http://schemas.openxmlformats.org/officeDocument/2006/relationships/hyperlink" Target="https://noncataclysmic-limpingly-kaelyn.ngrok-free.dev/inversiones/gn/dnpp_2512298.html" TargetMode="External"/><Relationship Id="rId7" Type="http://schemas.openxmlformats.org/officeDocument/2006/relationships/hyperlink" Target="https://noncataclysmic-limpingly-kaelyn.ngrok-free.dev/inversiones/gn/dnpp_2512982.html" TargetMode="External"/><Relationship Id="rId8" Type="http://schemas.openxmlformats.org/officeDocument/2006/relationships/hyperlink" Target="https://noncataclysmic-limpingly-kaelyn.ngrok-free.dev/inversiones/gn/dnpp_2592961.html" TargetMode="External"/><Relationship Id="rId9" Type="http://schemas.openxmlformats.org/officeDocument/2006/relationships/hyperlink" Target="https://noncataclysmic-limpingly-kaelyn.ngrok-free.dev/inversiones/gn/dnpp_2594181.html" TargetMode="External"/><Relationship Id="rId10" Type="http://schemas.openxmlformats.org/officeDocument/2006/relationships/hyperlink" Target="https://noncataclysmic-limpingly-kaelyn.ngrok-free.dev/inversiones/gn/dnpp_2642639.html" TargetMode="External"/><Relationship Id="rId11" Type="http://schemas.openxmlformats.org/officeDocument/2006/relationships/hyperlink" Target="https://noncataclysmic-limpingly-kaelyn.ngrok-free.dev/inversiones/gn/dnpp_2001621.html" TargetMode="External"/><Relationship Id="rId12" Type="http://schemas.openxmlformats.org/officeDocument/2006/relationships/hyperlink" Target="https://noncataclysmic-limpingly-kaelyn.ngrok-free.dev/inversiones/gn/dnpp_2031000.html" TargetMode="External"/><Relationship Id="rId13" Type="http://schemas.openxmlformats.org/officeDocument/2006/relationships/hyperlink" Target="https://noncataclysmic-limpingly-kaelyn.ngrok-free.dev/inversiones/gn/dnpp_2077997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88142.html" TargetMode="External"/><Relationship Id="rId3" Type="http://schemas.openxmlformats.org/officeDocument/2006/relationships/hyperlink" Target="https://noncataclysmic-limpingly-kaelyn.ngrok-free.dev/inversiones/gn/dnpp_2134653.html" TargetMode="External"/><Relationship Id="rId4" Type="http://schemas.openxmlformats.org/officeDocument/2006/relationships/hyperlink" Target="https://noncataclysmic-limpingly-kaelyn.ngrok-free.dev/inversiones/gn/dnpp_2135048.html" TargetMode="External"/><Relationship Id="rId5" Type="http://schemas.openxmlformats.org/officeDocument/2006/relationships/hyperlink" Target="https://noncataclysmic-limpingly-kaelyn.ngrok-free.dev/inversiones/gn/dnpp_2141991.html" TargetMode="External"/><Relationship Id="rId6" Type="http://schemas.openxmlformats.org/officeDocument/2006/relationships/hyperlink" Target="https://noncataclysmic-limpingly-kaelyn.ngrok-free.dev/inversiones/gn/dnpp_2151332.html" TargetMode="External"/><Relationship Id="rId7" Type="http://schemas.openxmlformats.org/officeDocument/2006/relationships/hyperlink" Target="https://noncataclysmic-limpingly-kaelyn.ngrok-free.dev/inversiones/gn/dnpp_2155885.html" TargetMode="External"/><Relationship Id="rId8" Type="http://schemas.openxmlformats.org/officeDocument/2006/relationships/hyperlink" Target="https://noncataclysmic-limpingly-kaelyn.ngrok-free.dev/inversiones/gn/dnpp_2157984.html" TargetMode="External"/><Relationship Id="rId9" Type="http://schemas.openxmlformats.org/officeDocument/2006/relationships/hyperlink" Target="https://noncataclysmic-limpingly-kaelyn.ngrok-free.dev/inversiones/gn/dnpp_2161835.html" TargetMode="External"/><Relationship Id="rId10" Type="http://schemas.openxmlformats.org/officeDocument/2006/relationships/hyperlink" Target="https://noncataclysmic-limpingly-kaelyn.ngrok-free.dev/inversiones/gn/dnpp_2176379.html" TargetMode="External"/><Relationship Id="rId11" Type="http://schemas.openxmlformats.org/officeDocument/2006/relationships/hyperlink" Target="https://noncataclysmic-limpingly-kaelyn.ngrok-free.dev/inversiones/gn/dnpp_2182743.html" TargetMode="External"/><Relationship Id="rId12" Type="http://schemas.openxmlformats.org/officeDocument/2006/relationships/hyperlink" Target="https://noncataclysmic-limpingly-kaelyn.ngrok-free.dev/inversiones/gn/dnpp_2192895.html" TargetMode="External"/><Relationship Id="rId13" Type="http://schemas.openxmlformats.org/officeDocument/2006/relationships/hyperlink" Target="https://noncataclysmic-limpingly-kaelyn.ngrok-free.dev/inversiones/gn/dnpp_2195497.html" TargetMode="External"/><Relationship Id="rId14" Type="http://schemas.openxmlformats.org/officeDocument/2006/relationships/hyperlink" Target="https://noncataclysmic-limpingly-kaelyn.ngrok-free.dev/inversiones/gn/dnpp_2197391.html" TargetMode="External"/><Relationship Id="rId15" Type="http://schemas.openxmlformats.org/officeDocument/2006/relationships/hyperlink" Target="https://noncataclysmic-limpingly-kaelyn.ngrok-free.dev/inversiones/gn/dnpp_2197392.html" TargetMode="External"/><Relationship Id="rId16" Type="http://schemas.openxmlformats.org/officeDocument/2006/relationships/hyperlink" Target="https://noncataclysmic-limpingly-kaelyn.ngrok-free.dev/inversiones/gn/dnpp_2199961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00680.html" TargetMode="External"/><Relationship Id="rId3" Type="http://schemas.openxmlformats.org/officeDocument/2006/relationships/hyperlink" Target="https://noncataclysmic-limpingly-kaelyn.ngrok-free.dev/inversiones/gn/dnpp_2221493.html" TargetMode="External"/><Relationship Id="rId4" Type="http://schemas.openxmlformats.org/officeDocument/2006/relationships/hyperlink" Target="https://noncataclysmic-limpingly-kaelyn.ngrok-free.dev/inversiones/gn/dnpp_2226772.html" TargetMode="External"/><Relationship Id="rId5" Type="http://schemas.openxmlformats.org/officeDocument/2006/relationships/hyperlink" Target="https://noncataclysmic-limpingly-kaelyn.ngrok-free.dev/inversiones/gn/dnpp_2242630.html" TargetMode="External"/><Relationship Id="rId6" Type="http://schemas.openxmlformats.org/officeDocument/2006/relationships/hyperlink" Target="https://noncataclysmic-limpingly-kaelyn.ngrok-free.dev/inversiones/gn/dnpp_2250134.html" TargetMode="External"/><Relationship Id="rId7" Type="http://schemas.openxmlformats.org/officeDocument/2006/relationships/hyperlink" Target="https://noncataclysmic-limpingly-kaelyn.ngrok-free.dev/inversiones/gn/dnpp_2269147.html" TargetMode="External"/><Relationship Id="rId8" Type="http://schemas.openxmlformats.org/officeDocument/2006/relationships/hyperlink" Target="https://noncataclysmic-limpingly-kaelyn.ngrok-free.dev/inversiones/gn/dnpp_2278602.html" TargetMode="External"/><Relationship Id="rId9" Type="http://schemas.openxmlformats.org/officeDocument/2006/relationships/hyperlink" Target="https://noncataclysmic-limpingly-kaelyn.ngrok-free.dev/inversiones/gn/dnpp_2385032.html" TargetMode="External"/><Relationship Id="rId10" Type="http://schemas.openxmlformats.org/officeDocument/2006/relationships/hyperlink" Target="https://noncataclysmic-limpingly-kaelyn.ngrok-free.dev/inversiones/gn/dnpp_2406452.html" TargetMode="External"/><Relationship Id="rId11" Type="http://schemas.openxmlformats.org/officeDocument/2006/relationships/hyperlink" Target="https://noncataclysmic-limpingly-kaelyn.ngrok-free.dev/inversiones/gn/dnpp_2406487.html" TargetMode="External"/><Relationship Id="rId12" Type="http://schemas.openxmlformats.org/officeDocument/2006/relationships/hyperlink" Target="https://noncataclysmic-limpingly-kaelyn.ngrok-free.dev/inversiones/gn/dnpp_2406639.html" TargetMode="External"/><Relationship Id="rId13" Type="http://schemas.openxmlformats.org/officeDocument/2006/relationships/hyperlink" Target="https://noncataclysmic-limpingly-kaelyn.ngrok-free.dev/inversiones/gn/dnpp_2406687.html" TargetMode="External"/><Relationship Id="rId14" Type="http://schemas.openxmlformats.org/officeDocument/2006/relationships/hyperlink" Target="https://noncataclysmic-limpingly-kaelyn.ngrok-free.dev/inversiones/gn/dnpp_2406701.html" TargetMode="External"/><Relationship Id="rId15" Type="http://schemas.openxmlformats.org/officeDocument/2006/relationships/hyperlink" Target="https://noncataclysmic-limpingly-kaelyn.ngrok-free.dev/inversiones/gn/dnpp_2406774.html" TargetMode="External"/><Relationship Id="rId16" Type="http://schemas.openxmlformats.org/officeDocument/2006/relationships/hyperlink" Target="https://noncataclysmic-limpingly-kaelyn.ngrok-free.dev/inversiones/gn/dnpp_2406796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08560.html" TargetMode="External"/><Relationship Id="rId3" Type="http://schemas.openxmlformats.org/officeDocument/2006/relationships/hyperlink" Target="https://noncataclysmic-limpingly-kaelyn.ngrok-free.dev/inversiones/gn/dnpp_2419726.html" TargetMode="External"/><Relationship Id="rId4" Type="http://schemas.openxmlformats.org/officeDocument/2006/relationships/hyperlink" Target="https://noncataclysmic-limpingly-kaelyn.ngrok-free.dev/inversiones/gn/dnpp_2420160.html" TargetMode="External"/><Relationship Id="rId5" Type="http://schemas.openxmlformats.org/officeDocument/2006/relationships/hyperlink" Target="https://noncataclysmic-limpingly-kaelyn.ngrok-free.dev/inversiones/gn/dnpp_2420209.html" TargetMode="External"/><Relationship Id="rId6" Type="http://schemas.openxmlformats.org/officeDocument/2006/relationships/hyperlink" Target="https://noncataclysmic-limpingly-kaelyn.ngrok-free.dev/inversiones/gn/dnpp_2420443.html" TargetMode="External"/><Relationship Id="rId7" Type="http://schemas.openxmlformats.org/officeDocument/2006/relationships/hyperlink" Target="https://noncataclysmic-limpingly-kaelyn.ngrok-free.dev/inversiones/gn/dnpp_2420451.html" TargetMode="External"/><Relationship Id="rId8" Type="http://schemas.openxmlformats.org/officeDocument/2006/relationships/hyperlink" Target="https://noncataclysmic-limpingly-kaelyn.ngrok-free.dev/inversiones/gn/dnpp_2420731.html" TargetMode="External"/><Relationship Id="rId9" Type="http://schemas.openxmlformats.org/officeDocument/2006/relationships/hyperlink" Target="https://noncataclysmic-limpingly-kaelyn.ngrok-free.dev/inversiones/gn/dnpp_2420818.html" TargetMode="External"/><Relationship Id="rId10" Type="http://schemas.openxmlformats.org/officeDocument/2006/relationships/hyperlink" Target="https://noncataclysmic-limpingly-kaelyn.ngrok-free.dev/inversiones/gn/dnpp_2420819.html" TargetMode="External"/><Relationship Id="rId11" Type="http://schemas.openxmlformats.org/officeDocument/2006/relationships/hyperlink" Target="https://noncataclysmic-limpingly-kaelyn.ngrok-free.dev/inversiones/gn/dnpp_2420928.html" TargetMode="External"/><Relationship Id="rId12" Type="http://schemas.openxmlformats.org/officeDocument/2006/relationships/hyperlink" Target="https://noncataclysmic-limpingly-kaelyn.ngrok-free.dev/inversiones/gn/dnpp_2420932.html" TargetMode="External"/><Relationship Id="rId13" Type="http://schemas.openxmlformats.org/officeDocument/2006/relationships/hyperlink" Target="https://noncataclysmic-limpingly-kaelyn.ngrok-free.dev/inversiones/gn/dnpp_2420948.html" TargetMode="External"/><Relationship Id="rId14" Type="http://schemas.openxmlformats.org/officeDocument/2006/relationships/hyperlink" Target="https://noncataclysmic-limpingly-kaelyn.ngrok-free.dev/inversiones/gn/dnpp_2420955.html" TargetMode="External"/><Relationship Id="rId15" Type="http://schemas.openxmlformats.org/officeDocument/2006/relationships/hyperlink" Target="https://noncataclysmic-limpingly-kaelyn.ngrok-free.dev/inversiones/gn/dnpp_2420990.html" TargetMode="External"/><Relationship Id="rId16" Type="http://schemas.openxmlformats.org/officeDocument/2006/relationships/hyperlink" Target="https://noncataclysmic-limpingly-kaelyn.ngrok-free.dev/inversiones/gn/dnpp_2420994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21007.html" TargetMode="External"/><Relationship Id="rId3" Type="http://schemas.openxmlformats.org/officeDocument/2006/relationships/hyperlink" Target="https://noncataclysmic-limpingly-kaelyn.ngrok-free.dev/inversiones/gn/dnpp_2421025.html" TargetMode="External"/><Relationship Id="rId4" Type="http://schemas.openxmlformats.org/officeDocument/2006/relationships/hyperlink" Target="https://noncataclysmic-limpingly-kaelyn.ngrok-free.dev/inversiones/gn/dnpp_2421072.html" TargetMode="External"/><Relationship Id="rId5" Type="http://schemas.openxmlformats.org/officeDocument/2006/relationships/hyperlink" Target="https://noncataclysmic-limpingly-kaelyn.ngrok-free.dev/inversiones/gn/dnpp_2421073.html" TargetMode="External"/><Relationship Id="rId6" Type="http://schemas.openxmlformats.org/officeDocument/2006/relationships/hyperlink" Target="https://noncataclysmic-limpingly-kaelyn.ngrok-free.dev/inversiones/gn/dnpp_2421074.html" TargetMode="External"/><Relationship Id="rId7" Type="http://schemas.openxmlformats.org/officeDocument/2006/relationships/hyperlink" Target="https://noncataclysmic-limpingly-kaelyn.ngrok-free.dev/inversiones/gn/dnpp_2425724.html" TargetMode="External"/><Relationship Id="rId8" Type="http://schemas.openxmlformats.org/officeDocument/2006/relationships/hyperlink" Target="https://noncataclysmic-limpingly-kaelyn.ngrok-free.dev/inversiones/gn/dnpp_2426114.html" TargetMode="External"/><Relationship Id="rId9" Type="http://schemas.openxmlformats.org/officeDocument/2006/relationships/hyperlink" Target="https://noncataclysmic-limpingly-kaelyn.ngrok-free.dev/inversiones/gn/dnpp_2436076.html" TargetMode="External"/><Relationship Id="rId10" Type="http://schemas.openxmlformats.org/officeDocument/2006/relationships/hyperlink" Target="https://noncataclysmic-limpingly-kaelyn.ngrok-free.dev/inversiones/gn/dnpp_2448819.html" TargetMode="External"/><Relationship Id="rId11" Type="http://schemas.openxmlformats.org/officeDocument/2006/relationships/hyperlink" Target="https://noncataclysmic-limpingly-kaelyn.ngrok-free.dev/inversiones/gn/dnpp_2449487.html" TargetMode="External"/><Relationship Id="rId12" Type="http://schemas.openxmlformats.org/officeDocument/2006/relationships/hyperlink" Target="https://noncataclysmic-limpingly-kaelyn.ngrok-free.dev/inversiones/gn/dnpp_2454286.html" TargetMode="External"/><Relationship Id="rId13" Type="http://schemas.openxmlformats.org/officeDocument/2006/relationships/hyperlink" Target="https://noncataclysmic-limpingly-kaelyn.ngrok-free.dev/inversiones/gn/dnpp_2455130.html" TargetMode="External"/><Relationship Id="rId14" Type="http://schemas.openxmlformats.org/officeDocument/2006/relationships/hyperlink" Target="https://noncataclysmic-limpingly-kaelyn.ngrok-free.dev/inversiones/gn/dnpp_2457273.html" TargetMode="External"/><Relationship Id="rId15" Type="http://schemas.openxmlformats.org/officeDocument/2006/relationships/hyperlink" Target="https://noncataclysmic-limpingly-kaelyn.ngrok-free.dev/inversiones/gn/dnpp_2464358.html" TargetMode="External"/><Relationship Id="rId16" Type="http://schemas.openxmlformats.org/officeDocument/2006/relationships/hyperlink" Target="https://noncataclysmic-limpingly-kaelyn.ngrok-free.dev/inversiones/gn/dnpp_2465846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0138.html" TargetMode="External"/><Relationship Id="rId3" Type="http://schemas.openxmlformats.org/officeDocument/2006/relationships/hyperlink" Target="https://noncataclysmic-limpingly-kaelyn.ngrok-free.dev/inversiones/gn/dnpp_2470653.html" TargetMode="External"/><Relationship Id="rId4" Type="http://schemas.openxmlformats.org/officeDocument/2006/relationships/hyperlink" Target="https://noncataclysmic-limpingly-kaelyn.ngrok-free.dev/inversiones/gn/dnpp_2472386.html" TargetMode="External"/><Relationship Id="rId5" Type="http://schemas.openxmlformats.org/officeDocument/2006/relationships/hyperlink" Target="https://noncataclysmic-limpingly-kaelyn.ngrok-free.dev/inversiones/gn/dnpp_2474328.html" TargetMode="External"/><Relationship Id="rId6" Type="http://schemas.openxmlformats.org/officeDocument/2006/relationships/hyperlink" Target="https://noncataclysmic-limpingly-kaelyn.ngrok-free.dev/inversiones/gn/dnpp_2474532.html" TargetMode="External"/><Relationship Id="rId7" Type="http://schemas.openxmlformats.org/officeDocument/2006/relationships/hyperlink" Target="https://noncataclysmic-limpingly-kaelyn.ngrok-free.dev/inversiones/gn/dnpp_2474781.html" TargetMode="External"/><Relationship Id="rId8" Type="http://schemas.openxmlformats.org/officeDocument/2006/relationships/hyperlink" Target="https://noncataclysmic-limpingly-kaelyn.ngrok-free.dev/inversiones/gn/dnpp_2475540.html" TargetMode="External"/><Relationship Id="rId9" Type="http://schemas.openxmlformats.org/officeDocument/2006/relationships/hyperlink" Target="https://noncataclysmic-limpingly-kaelyn.ngrok-free.dev/inversiones/gn/dnpp_2478207.html" TargetMode="External"/><Relationship Id="rId10" Type="http://schemas.openxmlformats.org/officeDocument/2006/relationships/hyperlink" Target="https://noncataclysmic-limpingly-kaelyn.ngrok-free.dev/inversiones/gn/dnpp_2478219.html" TargetMode="External"/><Relationship Id="rId11" Type="http://schemas.openxmlformats.org/officeDocument/2006/relationships/hyperlink" Target="https://noncataclysmic-limpingly-kaelyn.ngrok-free.dev/inversiones/gn/dnpp_2478377.html" TargetMode="External"/><Relationship Id="rId12" Type="http://schemas.openxmlformats.org/officeDocument/2006/relationships/hyperlink" Target="https://noncataclysmic-limpingly-kaelyn.ngrok-free.dev/inversiones/gn/dnpp_2478424.html" TargetMode="External"/><Relationship Id="rId13" Type="http://schemas.openxmlformats.org/officeDocument/2006/relationships/hyperlink" Target="https://noncataclysmic-limpingly-kaelyn.ngrok-free.dev/inversiones/gn/dnpp_2478653.html" TargetMode="External"/><Relationship Id="rId14" Type="http://schemas.openxmlformats.org/officeDocument/2006/relationships/hyperlink" Target="https://noncataclysmic-limpingly-kaelyn.ngrok-free.dev/inversiones/gn/dnpp_2479402.html" TargetMode="External"/><Relationship Id="rId15" Type="http://schemas.openxmlformats.org/officeDocument/2006/relationships/hyperlink" Target="https://noncataclysmic-limpingly-kaelyn.ngrok-free.dev/inversiones/gn/dnpp_2479423.html" TargetMode="External"/><Relationship Id="rId16" Type="http://schemas.openxmlformats.org/officeDocument/2006/relationships/hyperlink" Target="https://noncataclysmic-limpingly-kaelyn.ngrok-free.dev/inversiones/gn/dnpp_2479634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9920.html" TargetMode="External"/><Relationship Id="rId3" Type="http://schemas.openxmlformats.org/officeDocument/2006/relationships/hyperlink" Target="https://noncataclysmic-limpingly-kaelyn.ngrok-free.dev/inversiones/gn/dnpp_2487020.html" TargetMode="External"/><Relationship Id="rId4" Type="http://schemas.openxmlformats.org/officeDocument/2006/relationships/hyperlink" Target="https://noncataclysmic-limpingly-kaelyn.ngrok-free.dev/inversiones/gn/dnpp_2504956.html" TargetMode="External"/><Relationship Id="rId5" Type="http://schemas.openxmlformats.org/officeDocument/2006/relationships/hyperlink" Target="https://noncataclysmic-limpingly-kaelyn.ngrok-free.dev/inversiones/gn/dnpp_2508041.html" TargetMode="External"/><Relationship Id="rId6" Type="http://schemas.openxmlformats.org/officeDocument/2006/relationships/hyperlink" Target="https://noncataclysmic-limpingly-kaelyn.ngrok-free.dev/inversiones/gn/dnpp_2510309.html" TargetMode="External"/><Relationship Id="rId7" Type="http://schemas.openxmlformats.org/officeDocument/2006/relationships/hyperlink" Target="https://noncataclysmic-limpingly-kaelyn.ngrok-free.dev/inversiones/gn/dnpp_2510402.html" TargetMode="External"/><Relationship Id="rId8" Type="http://schemas.openxmlformats.org/officeDocument/2006/relationships/hyperlink" Target="https://noncataclysmic-limpingly-kaelyn.ngrok-free.dev/inversiones/gn/dnpp_2511029.html" TargetMode="External"/><Relationship Id="rId9" Type="http://schemas.openxmlformats.org/officeDocument/2006/relationships/hyperlink" Target="https://noncataclysmic-limpingly-kaelyn.ngrok-free.dev/inversiones/gn/dnpp_2511214.html" TargetMode="External"/><Relationship Id="rId10" Type="http://schemas.openxmlformats.org/officeDocument/2006/relationships/hyperlink" Target="https://noncataclysmic-limpingly-kaelyn.ngrok-free.dev/inversiones/gn/dnpp_2513530.html" TargetMode="External"/><Relationship Id="rId11" Type="http://schemas.openxmlformats.org/officeDocument/2006/relationships/hyperlink" Target="https://noncataclysmic-limpingly-kaelyn.ngrok-free.dev/inversiones/gn/dnpp_2513710.html" TargetMode="External"/><Relationship Id="rId12" Type="http://schemas.openxmlformats.org/officeDocument/2006/relationships/hyperlink" Target="https://noncataclysmic-limpingly-kaelyn.ngrok-free.dev/inversiones/gn/dnpp_2513922.html" TargetMode="External"/><Relationship Id="rId13" Type="http://schemas.openxmlformats.org/officeDocument/2006/relationships/hyperlink" Target="https://noncataclysmic-limpingly-kaelyn.ngrok-free.dev/inversiones/gn/dnpp_2517385.html" TargetMode="External"/><Relationship Id="rId14" Type="http://schemas.openxmlformats.org/officeDocument/2006/relationships/hyperlink" Target="https://noncataclysmic-limpingly-kaelyn.ngrok-free.dev/inversiones/gn/dnpp_2519221.html" TargetMode="External"/><Relationship Id="rId15" Type="http://schemas.openxmlformats.org/officeDocument/2006/relationships/hyperlink" Target="https://noncataclysmic-limpingly-kaelyn.ngrok-free.dev/inversiones/gn/dnpp_2525859.html" TargetMode="External"/><Relationship Id="rId16" Type="http://schemas.openxmlformats.org/officeDocument/2006/relationships/hyperlink" Target="https://noncataclysmic-limpingly-kaelyn.ngrok-free.dev/inversiones/gn/dnpp_2530805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5628.html" TargetMode="External"/><Relationship Id="rId3" Type="http://schemas.openxmlformats.org/officeDocument/2006/relationships/hyperlink" Target="https://noncataclysmic-limpingly-kaelyn.ngrok-free.dev/inversiones/gn/dnpp_2556033.html" TargetMode="External"/><Relationship Id="rId4" Type="http://schemas.openxmlformats.org/officeDocument/2006/relationships/hyperlink" Target="https://noncataclysmic-limpingly-kaelyn.ngrok-free.dev/inversiones/gn/dnpp_2556135.html" TargetMode="External"/><Relationship Id="rId5" Type="http://schemas.openxmlformats.org/officeDocument/2006/relationships/hyperlink" Target="https://noncataclysmic-limpingly-kaelyn.ngrok-free.dev/inversiones/gn/dnpp_2556485.html" TargetMode="External"/><Relationship Id="rId6" Type="http://schemas.openxmlformats.org/officeDocument/2006/relationships/hyperlink" Target="https://noncataclysmic-limpingly-kaelyn.ngrok-free.dev/inversiones/gn/dnpp_2556511.html" TargetMode="External"/><Relationship Id="rId7" Type="http://schemas.openxmlformats.org/officeDocument/2006/relationships/hyperlink" Target="https://noncataclysmic-limpingly-kaelyn.ngrok-free.dev/inversiones/gn/dnpp_2556513.html" TargetMode="External"/><Relationship Id="rId8" Type="http://schemas.openxmlformats.org/officeDocument/2006/relationships/hyperlink" Target="https://noncataclysmic-limpingly-kaelyn.ngrok-free.dev/inversiones/gn/dnpp_2556519.html" TargetMode="External"/><Relationship Id="rId9" Type="http://schemas.openxmlformats.org/officeDocument/2006/relationships/hyperlink" Target="https://noncataclysmic-limpingly-kaelyn.ngrok-free.dev/inversiones/gn/dnpp_2557150.html" TargetMode="External"/><Relationship Id="rId10" Type="http://schemas.openxmlformats.org/officeDocument/2006/relationships/hyperlink" Target="https://noncataclysmic-limpingly-kaelyn.ngrok-free.dev/inversiones/gn/dnpp_2557152.html" TargetMode="External"/><Relationship Id="rId11" Type="http://schemas.openxmlformats.org/officeDocument/2006/relationships/hyperlink" Target="https://noncataclysmic-limpingly-kaelyn.ngrok-free.dev/inversiones/gn/dnpp_2557401.html" TargetMode="External"/><Relationship Id="rId12" Type="http://schemas.openxmlformats.org/officeDocument/2006/relationships/hyperlink" Target="https://noncataclysmic-limpingly-kaelyn.ngrok-free.dev/inversiones/gn/dnpp_2557406.html" TargetMode="External"/><Relationship Id="rId13" Type="http://schemas.openxmlformats.org/officeDocument/2006/relationships/hyperlink" Target="https://noncataclysmic-limpingly-kaelyn.ngrok-free.dev/inversiones/gn/dnpp_2557409.html" TargetMode="External"/><Relationship Id="rId14" Type="http://schemas.openxmlformats.org/officeDocument/2006/relationships/hyperlink" Target="https://noncataclysmic-limpingly-kaelyn.ngrok-free.dev/inversiones/gn/dnpp_2557418.html" TargetMode="External"/><Relationship Id="rId15" Type="http://schemas.openxmlformats.org/officeDocument/2006/relationships/hyperlink" Target="https://noncataclysmic-limpingly-kaelyn.ngrok-free.dev/inversiones/gn/dnpp_2558208.html" TargetMode="External"/><Relationship Id="rId16" Type="http://schemas.openxmlformats.org/officeDocument/2006/relationships/hyperlink" Target="https://noncataclysmic-limpingly-kaelyn.ngrok-free.dev/inversiones/gn/dnpp_2558509.html" TargetMode="Externa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8691.html" TargetMode="External"/><Relationship Id="rId3" Type="http://schemas.openxmlformats.org/officeDocument/2006/relationships/hyperlink" Target="https://noncataclysmic-limpingly-kaelyn.ngrok-free.dev/inversiones/gn/dnpp_2560026.html" TargetMode="External"/><Relationship Id="rId4" Type="http://schemas.openxmlformats.org/officeDocument/2006/relationships/hyperlink" Target="https://noncataclysmic-limpingly-kaelyn.ngrok-free.dev/inversiones/gn/dnpp_2561211.html" TargetMode="External"/><Relationship Id="rId5" Type="http://schemas.openxmlformats.org/officeDocument/2006/relationships/hyperlink" Target="https://noncataclysmic-limpingly-kaelyn.ngrok-free.dev/inversiones/gn/dnpp_2561398.html" TargetMode="External"/><Relationship Id="rId6" Type="http://schemas.openxmlformats.org/officeDocument/2006/relationships/hyperlink" Target="https://noncataclysmic-limpingly-kaelyn.ngrok-free.dev/inversiones/gn/dnpp_2634754.html" TargetMode="External"/><Relationship Id="rId7" Type="http://schemas.openxmlformats.org/officeDocument/2006/relationships/hyperlink" Target="https://noncataclysmic-limpingly-kaelyn.ngrok-free.dev/inversiones/gn/dnpp_2636213.html" TargetMode="External"/><Relationship Id="rId8" Type="http://schemas.openxmlformats.org/officeDocument/2006/relationships/hyperlink" Target="https://noncataclysmic-limpingly-kaelyn.ngrok-free.dev/inversiones/gn/dnpp_2639151.html" TargetMode="External"/><Relationship Id="rId9" Type="http://schemas.openxmlformats.org/officeDocument/2006/relationships/hyperlink" Target="https://noncataclysmic-limpingly-kaelyn.ngrok-free.dev/inversiones/gn/dnpp_2639167.html" TargetMode="External"/><Relationship Id="rId10" Type="http://schemas.openxmlformats.org/officeDocument/2006/relationships/hyperlink" Target="https://noncataclysmic-limpingly-kaelyn.ngrok-free.dev/inversiones/gn/dnpp_2642072.html" TargetMode="External"/><Relationship Id="rId11" Type="http://schemas.openxmlformats.org/officeDocument/2006/relationships/hyperlink" Target="https://noncataclysmic-limpingly-kaelyn.ngrok-free.dev/inversiones/gn/dnpp_2673789.html" TargetMode="External"/><Relationship Id="rId12" Type="http://schemas.openxmlformats.org/officeDocument/2006/relationships/hyperlink" Target="https://noncataclysmic-limpingly-kaelyn.ngrok-free.dev/inversiones/gn/dnpp_2676033.html" TargetMode="External"/><Relationship Id="rId13" Type="http://schemas.openxmlformats.org/officeDocument/2006/relationships/hyperlink" Target="https://noncataclysmic-limpingly-kaelyn.ngrok-free.dev/inversiones/gn/dnpp_2683871.html" TargetMode="External"/><Relationship Id="rId14" Type="http://schemas.openxmlformats.org/officeDocument/2006/relationships/hyperlink" Target="https://noncataclysmic-limpingly-kaelyn.ngrok-free.dev/inversiones/gn/dnpp_2686477.html" TargetMode="External"/><Relationship Id="rId15" Type="http://schemas.openxmlformats.org/officeDocument/2006/relationships/hyperlink" Target="https://noncataclysmic-limpingly-kaelyn.ngrok-free.dev/inversiones/gn/dnpp_2690941.html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33379.html" TargetMode="External"/><Relationship Id="rId3" Type="http://schemas.openxmlformats.org/officeDocument/2006/relationships/hyperlink" Target="https://noncataclysmic-limpingly-kaelyn.ngrok-free.dev/inversiones/gn/dnpp_2136236.html" TargetMode="External"/><Relationship Id="rId4" Type="http://schemas.openxmlformats.org/officeDocument/2006/relationships/hyperlink" Target="https://noncataclysmic-limpingly-kaelyn.ngrok-free.dev/inversiones/gn/dnpp_2141237.html" TargetMode="External"/><Relationship Id="rId5" Type="http://schemas.openxmlformats.org/officeDocument/2006/relationships/hyperlink" Target="https://noncataclysmic-limpingly-kaelyn.ngrok-free.dev/inversiones/gn/dnpp_2150415.html" TargetMode="External"/><Relationship Id="rId6" Type="http://schemas.openxmlformats.org/officeDocument/2006/relationships/hyperlink" Target="https://noncataclysmic-limpingly-kaelyn.ngrok-free.dev/inversiones/gn/dnpp_2159735.html" TargetMode="External"/><Relationship Id="rId7" Type="http://schemas.openxmlformats.org/officeDocument/2006/relationships/hyperlink" Target="https://noncataclysmic-limpingly-kaelyn.ngrok-free.dev/inversiones/gn/dnpp_2166441.html" TargetMode="External"/><Relationship Id="rId8" Type="http://schemas.openxmlformats.org/officeDocument/2006/relationships/hyperlink" Target="https://noncataclysmic-limpingly-kaelyn.ngrok-free.dev/inversiones/gn/dnpp_2166853.html" TargetMode="External"/><Relationship Id="rId9" Type="http://schemas.openxmlformats.org/officeDocument/2006/relationships/hyperlink" Target="https://noncataclysmic-limpingly-kaelyn.ngrok-free.dev/inversiones/gn/dnpp_2166855.html" TargetMode="External"/><Relationship Id="rId10" Type="http://schemas.openxmlformats.org/officeDocument/2006/relationships/hyperlink" Target="https://noncataclysmic-limpingly-kaelyn.ngrok-free.dev/inversiones/gn/dnpp_2174404.html" TargetMode="External"/><Relationship Id="rId11" Type="http://schemas.openxmlformats.org/officeDocument/2006/relationships/hyperlink" Target="https://noncataclysmic-limpingly-kaelyn.ngrok-free.dev/inversiones/gn/dnpp_2180607.html" TargetMode="External"/><Relationship Id="rId12" Type="http://schemas.openxmlformats.org/officeDocument/2006/relationships/hyperlink" Target="https://noncataclysmic-limpingly-kaelyn.ngrok-free.dev/inversiones/gn/dnpp_2180608.html" TargetMode="External"/><Relationship Id="rId13" Type="http://schemas.openxmlformats.org/officeDocument/2006/relationships/hyperlink" Target="https://noncataclysmic-limpingly-kaelyn.ngrok-free.dev/inversiones/gn/dnpp_2183179.html" TargetMode="External"/><Relationship Id="rId14" Type="http://schemas.openxmlformats.org/officeDocument/2006/relationships/hyperlink" Target="https://noncataclysmic-limpingly-kaelyn.ngrok-free.dev/inversiones/gn/dnpp_2185160.html" TargetMode="External"/><Relationship Id="rId15" Type="http://schemas.openxmlformats.org/officeDocument/2006/relationships/hyperlink" Target="https://noncataclysmic-limpingly-kaelyn.ngrok-free.dev/inversiones/gn/dnpp_2188404.html" TargetMode="Externa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1829.html" TargetMode="External"/><Relationship Id="rId3" Type="http://schemas.openxmlformats.org/officeDocument/2006/relationships/hyperlink" Target="https://noncataclysmic-limpingly-kaelyn.ngrok-free.dev/inversiones/gn/dnpp_2192747.html" TargetMode="External"/><Relationship Id="rId4" Type="http://schemas.openxmlformats.org/officeDocument/2006/relationships/hyperlink" Target="https://noncataclysmic-limpingly-kaelyn.ngrok-free.dev/inversiones/gn/dnpp_2195112.html" TargetMode="External"/><Relationship Id="rId5" Type="http://schemas.openxmlformats.org/officeDocument/2006/relationships/hyperlink" Target="https://noncataclysmic-limpingly-kaelyn.ngrok-free.dev/inversiones/gn/dnpp_2208592.html" TargetMode="External"/><Relationship Id="rId6" Type="http://schemas.openxmlformats.org/officeDocument/2006/relationships/hyperlink" Target="https://noncataclysmic-limpingly-kaelyn.ngrok-free.dev/inversiones/gn/dnpp_2220716.html" TargetMode="External"/><Relationship Id="rId7" Type="http://schemas.openxmlformats.org/officeDocument/2006/relationships/hyperlink" Target="https://noncataclysmic-limpingly-kaelyn.ngrok-free.dev/inversiones/gn/dnpp_2226592.html" TargetMode="External"/><Relationship Id="rId8" Type="http://schemas.openxmlformats.org/officeDocument/2006/relationships/hyperlink" Target="https://noncataclysmic-limpingly-kaelyn.ngrok-free.dev/inversiones/gn/dnpp_2229551.html" TargetMode="External"/><Relationship Id="rId9" Type="http://schemas.openxmlformats.org/officeDocument/2006/relationships/hyperlink" Target="https://noncataclysmic-limpingly-kaelyn.ngrok-free.dev/inversiones/gn/dnpp_2289170.html" TargetMode="External"/><Relationship Id="rId10" Type="http://schemas.openxmlformats.org/officeDocument/2006/relationships/hyperlink" Target="https://noncataclysmic-limpingly-kaelyn.ngrok-free.dev/inversiones/gn/dnpp_2308865.html" TargetMode="External"/><Relationship Id="rId11" Type="http://schemas.openxmlformats.org/officeDocument/2006/relationships/hyperlink" Target="https://noncataclysmic-limpingly-kaelyn.ngrok-free.dev/inversiones/gn/dnpp_2328744.html" TargetMode="External"/><Relationship Id="rId12" Type="http://schemas.openxmlformats.org/officeDocument/2006/relationships/hyperlink" Target="https://noncataclysmic-limpingly-kaelyn.ngrok-free.dev/inversiones/gn/dnpp_2436681.html" TargetMode="External"/><Relationship Id="rId13" Type="http://schemas.openxmlformats.org/officeDocument/2006/relationships/hyperlink" Target="https://noncataclysmic-limpingly-kaelyn.ngrok-free.dev/inversiones/gn/dnpp_2437146.html" TargetMode="External"/><Relationship Id="rId14" Type="http://schemas.openxmlformats.org/officeDocument/2006/relationships/hyperlink" Target="https://noncataclysmic-limpingly-kaelyn.ngrok-free.dev/inversiones/gn/dnpp_2437700.html" TargetMode="External"/><Relationship Id="rId15" Type="http://schemas.openxmlformats.org/officeDocument/2006/relationships/hyperlink" Target="https://noncataclysmic-limpingly-kaelyn.ngrok-free.dev/inversiones/gn/dnpp_2471146.html" TargetMode="External"/><Relationship Id="rId16" Type="http://schemas.openxmlformats.org/officeDocument/2006/relationships/hyperlink" Target="https://noncataclysmic-limpingly-kaelyn.ngrok-free.dev/inversiones/gn/dnpp_2474757.html" TargetMode="Externa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2175.html" TargetMode="External"/><Relationship Id="rId3" Type="http://schemas.openxmlformats.org/officeDocument/2006/relationships/hyperlink" Target="https://noncataclysmic-limpingly-kaelyn.ngrok-free.dev/inversiones/gn/dnpp_2503912.html" TargetMode="External"/><Relationship Id="rId4" Type="http://schemas.openxmlformats.org/officeDocument/2006/relationships/hyperlink" Target="https://noncataclysmic-limpingly-kaelyn.ngrok-free.dev/inversiones/gn/dnpp_2503915.html" TargetMode="External"/><Relationship Id="rId5" Type="http://schemas.openxmlformats.org/officeDocument/2006/relationships/hyperlink" Target="https://noncataclysmic-limpingly-kaelyn.ngrok-free.dev/inversiones/gn/dnpp_2516185.html" TargetMode="External"/><Relationship Id="rId6" Type="http://schemas.openxmlformats.org/officeDocument/2006/relationships/hyperlink" Target="https://noncataclysmic-limpingly-kaelyn.ngrok-free.dev/inversiones/gn/dnpp_2643338.html" TargetMode="External"/><Relationship Id="rId7" Type="http://schemas.openxmlformats.org/officeDocument/2006/relationships/hyperlink" Target="https://noncataclysmic-limpingly-kaelyn.ngrok-free.dev/inversiones/gn/dnpp_2657496.html" TargetMode="External"/><Relationship Id="rId8" Type="http://schemas.openxmlformats.org/officeDocument/2006/relationships/hyperlink" Target="https://noncataclysmic-limpingly-kaelyn.ngrok-free.dev/inversiones/gn/dnpp_2664362.html" TargetMode="External"/><Relationship Id="rId9" Type="http://schemas.openxmlformats.org/officeDocument/2006/relationships/hyperlink" Target="https://noncataclysmic-limpingly-kaelyn.ngrok-free.dev/inversiones/gn/dnpp_2516510.html" TargetMode="External"/><Relationship Id="rId10" Type="http://schemas.openxmlformats.org/officeDocument/2006/relationships/hyperlink" Target="https://noncataclysmic-limpingly-kaelyn.ngrok-free.dev/inversiones/gn/dnpp_2597820.html" TargetMode="External"/><Relationship Id="rId11" Type="http://schemas.openxmlformats.org/officeDocument/2006/relationships/hyperlink" Target="https://noncataclysmic-limpingly-kaelyn.ngrok-free.dev/inversiones/gn/dnpp_2630057.html" TargetMode="External"/><Relationship Id="rId12" Type="http://schemas.openxmlformats.org/officeDocument/2006/relationships/hyperlink" Target="https://noncataclysmic-limpingly-kaelyn.ngrok-free.dev/inversiones/gn/dnpp_2197680.html" TargetMode="External"/><Relationship Id="rId13" Type="http://schemas.openxmlformats.org/officeDocument/2006/relationships/hyperlink" Target="https://noncataclysmic-limpingly-kaelyn.ngrok-free.dev/inversiones/gn/dnpp_2279987.html" TargetMode="External"/><Relationship Id="rId14" Type="http://schemas.openxmlformats.org/officeDocument/2006/relationships/hyperlink" Target="https://noncataclysmic-limpingly-kaelyn.ngrok-free.dev/inversiones/gn/dnpp_2560125.html" TargetMode="Externa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76903.html" TargetMode="External"/><Relationship Id="rId3" Type="http://schemas.openxmlformats.org/officeDocument/2006/relationships/hyperlink" Target="https://noncataclysmic-limpingly-kaelyn.ngrok-free.dev/inversiones/gn/dnpp_2625994.html" TargetMode="External"/><Relationship Id="rId4" Type="http://schemas.openxmlformats.org/officeDocument/2006/relationships/hyperlink" Target="https://noncataclysmic-limpingly-kaelyn.ngrok-free.dev/inversiones/gn/dnpp_2104591.html" TargetMode="External"/><Relationship Id="rId5" Type="http://schemas.openxmlformats.org/officeDocument/2006/relationships/hyperlink" Target="https://noncataclysmic-limpingly-kaelyn.ngrok-free.dev/inversiones/gn/dnpp_2153794.html" TargetMode="External"/><Relationship Id="rId6" Type="http://schemas.openxmlformats.org/officeDocument/2006/relationships/hyperlink" Target="https://noncataclysmic-limpingly-kaelyn.ngrok-free.dev/inversiones/gn/dnpp_2304911.html" TargetMode="External"/><Relationship Id="rId7" Type="http://schemas.openxmlformats.org/officeDocument/2006/relationships/hyperlink" Target="https://noncataclysmic-limpingly-kaelyn.ngrok-free.dev/inversiones/gn/dnpp_2314037.html" TargetMode="External"/><Relationship Id="rId8" Type="http://schemas.openxmlformats.org/officeDocument/2006/relationships/hyperlink" Target="https://noncataclysmic-limpingly-kaelyn.ngrok-free.dev/inversiones/gn/dnpp_2339294.html" TargetMode="External"/><Relationship Id="rId9" Type="http://schemas.openxmlformats.org/officeDocument/2006/relationships/hyperlink" Target="https://noncataclysmic-limpingly-kaelyn.ngrok-free.dev/inversiones/gn/dnpp_2342275.html" TargetMode="External"/><Relationship Id="rId10" Type="http://schemas.openxmlformats.org/officeDocument/2006/relationships/hyperlink" Target="https://noncataclysmic-limpingly-kaelyn.ngrok-free.dev/inversiones/gn/dnpp_2344129.html" TargetMode="External"/><Relationship Id="rId11" Type="http://schemas.openxmlformats.org/officeDocument/2006/relationships/hyperlink" Target="https://noncataclysmic-limpingly-kaelyn.ngrok-free.dev/inversiones/gn/dnpp_2382724.html" TargetMode="External"/><Relationship Id="rId12" Type="http://schemas.openxmlformats.org/officeDocument/2006/relationships/hyperlink" Target="https://noncataclysmic-limpingly-kaelyn.ngrok-free.dev/inversiones/gn/dnpp_2432706.html" TargetMode="External"/><Relationship Id="rId13" Type="http://schemas.openxmlformats.org/officeDocument/2006/relationships/hyperlink" Target="https://noncataclysmic-limpingly-kaelyn.ngrok-free.dev/inversiones/gn/dnpp_2453086.html" TargetMode="External"/><Relationship Id="rId14" Type="http://schemas.openxmlformats.org/officeDocument/2006/relationships/hyperlink" Target="https://noncataclysmic-limpingly-kaelyn.ngrok-free.dev/inversiones/gn/dnpp_2457146.html" TargetMode="External"/><Relationship Id="rId15" Type="http://schemas.openxmlformats.org/officeDocument/2006/relationships/hyperlink" Target="https://noncataclysmic-limpingly-kaelyn.ngrok-free.dev/inversiones/gn/dnpp_2467962.html" TargetMode="Externa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93157.html" TargetMode="External"/><Relationship Id="rId3" Type="http://schemas.openxmlformats.org/officeDocument/2006/relationships/hyperlink" Target="https://noncataclysmic-limpingly-kaelyn.ngrok-free.dev/inversiones/gn/dnpp_2527168.html" TargetMode="External"/><Relationship Id="rId4" Type="http://schemas.openxmlformats.org/officeDocument/2006/relationships/hyperlink" Target="https://noncataclysmic-limpingly-kaelyn.ngrok-free.dev/inversiones/gn/dnpp_2528119.html" TargetMode="External"/><Relationship Id="rId5" Type="http://schemas.openxmlformats.org/officeDocument/2006/relationships/hyperlink" Target="https://noncataclysmic-limpingly-kaelyn.ngrok-free.dev/inversiones/gn/dnpp_2557448.html" TargetMode="External"/><Relationship Id="rId6" Type="http://schemas.openxmlformats.org/officeDocument/2006/relationships/hyperlink" Target="https://noncataclysmic-limpingly-kaelyn.ngrok-free.dev/inversiones/gn/dnpp_2560780.html" TargetMode="External"/><Relationship Id="rId7" Type="http://schemas.openxmlformats.org/officeDocument/2006/relationships/hyperlink" Target="https://noncataclysmic-limpingly-kaelyn.ngrok-free.dev/inversiones/gn/dnpp_2575711.html" TargetMode="External"/><Relationship Id="rId8" Type="http://schemas.openxmlformats.org/officeDocument/2006/relationships/hyperlink" Target="https://noncataclysmic-limpingly-kaelyn.ngrok-free.dev/inversiones/gn/dnpp_2593398.html" TargetMode="External"/><Relationship Id="rId9" Type="http://schemas.openxmlformats.org/officeDocument/2006/relationships/hyperlink" Target="https://noncataclysmic-limpingly-kaelyn.ngrok-free.dev/inversiones/gn/dnpp_2597928.html" TargetMode="External"/><Relationship Id="rId10" Type="http://schemas.openxmlformats.org/officeDocument/2006/relationships/hyperlink" Target="https://noncataclysmic-limpingly-kaelyn.ngrok-free.dev/inversiones/gn/dnpp_2599658.html" TargetMode="External"/><Relationship Id="rId11" Type="http://schemas.openxmlformats.org/officeDocument/2006/relationships/hyperlink" Target="https://noncataclysmic-limpingly-kaelyn.ngrok-free.dev/inversiones/gn/dnpp_2605536.html" TargetMode="External"/><Relationship Id="rId12" Type="http://schemas.openxmlformats.org/officeDocument/2006/relationships/hyperlink" Target="https://noncataclysmic-limpingly-kaelyn.ngrok-free.dev/inversiones/gn/dnpp_2607443.html" TargetMode="External"/><Relationship Id="rId13" Type="http://schemas.openxmlformats.org/officeDocument/2006/relationships/hyperlink" Target="https://noncataclysmic-limpingly-kaelyn.ngrok-free.dev/inversiones/gn/dnpp_2614665.html" TargetMode="External"/><Relationship Id="rId14" Type="http://schemas.openxmlformats.org/officeDocument/2006/relationships/hyperlink" Target="https://noncataclysmic-limpingly-kaelyn.ngrok-free.dev/inversiones/gn/dnpp_2615878.html" TargetMode="External"/><Relationship Id="rId15" Type="http://schemas.openxmlformats.org/officeDocument/2006/relationships/hyperlink" Target="https://noncataclysmic-limpingly-kaelyn.ngrok-free.dev/inversiones/gn/dnpp_2621475.html" TargetMode="External"/><Relationship Id="rId16" Type="http://schemas.openxmlformats.org/officeDocument/2006/relationships/hyperlink" Target="https://noncataclysmic-limpingly-kaelyn.ngrok-free.dev/inversiones/gn/dnpp_2623551.html" TargetMode="Externa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29398.html" TargetMode="External"/><Relationship Id="rId3" Type="http://schemas.openxmlformats.org/officeDocument/2006/relationships/hyperlink" Target="https://noncataclysmic-limpingly-kaelyn.ngrok-free.dev/inversiones/gn/dnpp_2632000.html" TargetMode="External"/><Relationship Id="rId4" Type="http://schemas.openxmlformats.org/officeDocument/2006/relationships/hyperlink" Target="https://noncataclysmic-limpingly-kaelyn.ngrok-free.dev/inversiones/gn/dnpp_2642136.html" TargetMode="External"/><Relationship Id="rId5" Type="http://schemas.openxmlformats.org/officeDocument/2006/relationships/hyperlink" Target="https://noncataclysmic-limpingly-kaelyn.ngrok-free.dev/inversiones/gn/dnpp_2658695.html" TargetMode="External"/><Relationship Id="rId6" Type="http://schemas.openxmlformats.org/officeDocument/2006/relationships/hyperlink" Target="https://noncataclysmic-limpingly-kaelyn.ngrok-free.dev/inversiones/gn/dnpp_2674180.html" TargetMode="External"/><Relationship Id="rId7" Type="http://schemas.openxmlformats.org/officeDocument/2006/relationships/hyperlink" Target="https://noncataclysmic-limpingly-kaelyn.ngrok-free.dev/inversiones/gn/dnpp_2676236.html" TargetMode="External"/><Relationship Id="rId8" Type="http://schemas.openxmlformats.org/officeDocument/2006/relationships/hyperlink" Target="https://noncataclysmic-limpingly-kaelyn.ngrok-free.dev/inversiones/gn/dnpp_2678292.html" TargetMode="External"/><Relationship Id="rId9" Type="http://schemas.openxmlformats.org/officeDocument/2006/relationships/hyperlink" Target="https://noncataclysmic-limpingly-kaelyn.ngrok-free.dev/inversiones/gn/dnpp_2680038.html" TargetMode="External"/><Relationship Id="rId10" Type="http://schemas.openxmlformats.org/officeDocument/2006/relationships/hyperlink" Target="https://noncataclysmic-limpingly-kaelyn.ngrok-free.dev/inversiones/gn/dnpp_2680665.html" TargetMode="External"/><Relationship Id="rId11" Type="http://schemas.openxmlformats.org/officeDocument/2006/relationships/hyperlink" Target="https://noncataclysmic-limpingly-kaelyn.ngrok-free.dev/inversiones/gn/dnpp_2694585.html" TargetMode="External"/><Relationship Id="rId12" Type="http://schemas.openxmlformats.org/officeDocument/2006/relationships/hyperlink" Target="https://noncataclysmic-limpingly-kaelyn.ngrok-free.dev/inversiones/gn/dnpp_2406828.html" TargetMode="External"/><Relationship Id="rId13" Type="http://schemas.openxmlformats.org/officeDocument/2006/relationships/hyperlink" Target="https://noncataclysmic-limpingly-kaelyn.ngrok-free.dev/inversiones/gn/dnpp_2410781.html" TargetMode="External"/><Relationship Id="rId14" Type="http://schemas.openxmlformats.org/officeDocument/2006/relationships/hyperlink" Target="https://noncataclysmic-limpingly-kaelyn.ngrok-free.dev/inversiones/gn/dnpp_2434687.html" TargetMode="External"/><Relationship Id="rId15" Type="http://schemas.openxmlformats.org/officeDocument/2006/relationships/hyperlink" Target="https://noncataclysmic-limpingly-kaelyn.ngrok-free.dev/inversiones/gn/dnpp_2453031.html" TargetMode="Externa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2312.html" TargetMode="External"/><Relationship Id="rId3" Type="http://schemas.openxmlformats.org/officeDocument/2006/relationships/hyperlink" Target="https://noncataclysmic-limpingly-kaelyn.ngrok-free.dev/inversiones/gn/dnpp_2475038.html" TargetMode="External"/><Relationship Id="rId4" Type="http://schemas.openxmlformats.org/officeDocument/2006/relationships/hyperlink" Target="https://noncataclysmic-limpingly-kaelyn.ngrok-free.dev/inversiones/gn/dnpp_2482173.html" TargetMode="External"/><Relationship Id="rId5" Type="http://schemas.openxmlformats.org/officeDocument/2006/relationships/hyperlink" Target="https://noncataclysmic-limpingly-kaelyn.ngrok-free.dev/inversiones/gn/dnpp_2498893.html" TargetMode="External"/><Relationship Id="rId6" Type="http://schemas.openxmlformats.org/officeDocument/2006/relationships/hyperlink" Target="https://noncataclysmic-limpingly-kaelyn.ngrok-free.dev/inversiones/gn/dnpp_2321428.html" TargetMode="External"/><Relationship Id="rId7" Type="http://schemas.openxmlformats.org/officeDocument/2006/relationships/hyperlink" Target="https://noncataclysmic-limpingly-kaelyn.ngrok-free.dev/inversiones/gn/dnpp_2321515.html" TargetMode="External"/><Relationship Id="rId8" Type="http://schemas.openxmlformats.org/officeDocument/2006/relationships/hyperlink" Target="https://noncataclysmic-limpingly-kaelyn.ngrok-free.dev/inversiones/gn/dnpp_2431666.html" TargetMode="External"/><Relationship Id="rId9" Type="http://schemas.openxmlformats.org/officeDocument/2006/relationships/hyperlink" Target="https://noncataclysmic-limpingly-kaelyn.ngrok-free.dev/inversiones/gn/dnpp_2438316.html" TargetMode="External"/><Relationship Id="rId10" Type="http://schemas.openxmlformats.org/officeDocument/2006/relationships/hyperlink" Target="https://noncataclysmic-limpingly-kaelyn.ngrok-free.dev/inversiones/gn/dnpp_2502427.html" TargetMode="External"/><Relationship Id="rId11" Type="http://schemas.openxmlformats.org/officeDocument/2006/relationships/hyperlink" Target="https://noncataclysmic-limpingly-kaelyn.ngrok-free.dev/inversiones/gn/dnpp_2574750.html" TargetMode="External"/><Relationship Id="rId12" Type="http://schemas.openxmlformats.org/officeDocument/2006/relationships/hyperlink" Target="https://noncataclysmic-limpingly-kaelyn.ngrok-free.dev/inversiones/gn/dnpp_2628940.html" TargetMode="External"/><Relationship Id="rId13" Type="http://schemas.openxmlformats.org/officeDocument/2006/relationships/hyperlink" Target="https://noncataclysmic-limpingly-kaelyn.ngrok-free.dev/inversiones/gn/dnpp_2629033.html" TargetMode="External"/><Relationship Id="rId14" Type="http://schemas.openxmlformats.org/officeDocument/2006/relationships/hyperlink" Target="https://noncataclysmic-limpingly-kaelyn.ngrok-free.dev/inversiones/gn/dnpp_2634078.html" TargetMode="Externa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66858.html" TargetMode="External"/><Relationship Id="rId3" Type="http://schemas.openxmlformats.org/officeDocument/2006/relationships/hyperlink" Target="https://noncataclysmic-limpingly-kaelyn.ngrok-free.dev/inversiones/gn/dnpp_2210435.html" TargetMode="External"/><Relationship Id="rId4" Type="http://schemas.openxmlformats.org/officeDocument/2006/relationships/hyperlink" Target="https://noncataclysmic-limpingly-kaelyn.ngrok-free.dev/inversiones/gn/dnpp_2312329.html" TargetMode="External"/><Relationship Id="rId5" Type="http://schemas.openxmlformats.org/officeDocument/2006/relationships/hyperlink" Target="https://noncataclysmic-limpingly-kaelyn.ngrok-free.dev/inversiones/gn/dnpp_2320558.html" TargetMode="External"/><Relationship Id="rId6" Type="http://schemas.openxmlformats.org/officeDocument/2006/relationships/hyperlink" Target="https://noncataclysmic-limpingly-kaelyn.ngrok-free.dev/inversiones/gn/dnpp_2324997.html" TargetMode="External"/><Relationship Id="rId7" Type="http://schemas.openxmlformats.org/officeDocument/2006/relationships/hyperlink" Target="https://noncataclysmic-limpingly-kaelyn.ngrok-free.dev/inversiones/gn/dnpp_2325232.html" TargetMode="External"/><Relationship Id="rId8" Type="http://schemas.openxmlformats.org/officeDocument/2006/relationships/hyperlink" Target="https://noncataclysmic-limpingly-kaelyn.ngrok-free.dev/inversiones/gn/dnpp_2420373.html" TargetMode="External"/><Relationship Id="rId9" Type="http://schemas.openxmlformats.org/officeDocument/2006/relationships/hyperlink" Target="https://noncataclysmic-limpingly-kaelyn.ngrok-free.dev/inversiones/gn/dnpp_2113097.html" TargetMode="External"/><Relationship Id="rId10" Type="http://schemas.openxmlformats.org/officeDocument/2006/relationships/hyperlink" Target="https://noncataclysmic-limpingly-kaelyn.ngrok-free.dev/inversiones/gn/dnpp_2310264.html" TargetMode="External"/><Relationship Id="rId11" Type="http://schemas.openxmlformats.org/officeDocument/2006/relationships/hyperlink" Target="https://noncataclysmic-limpingly-kaelyn.ngrok-free.dev/inversiones/gn/dnpp_2479855.html" TargetMode="External"/><Relationship Id="rId12" Type="http://schemas.openxmlformats.org/officeDocument/2006/relationships/hyperlink" Target="https://noncataclysmic-limpingly-kaelyn.ngrok-free.dev/inversiones/gn/dnpp_2495439.html" TargetMode="External"/><Relationship Id="rId13" Type="http://schemas.openxmlformats.org/officeDocument/2006/relationships/hyperlink" Target="https://noncataclysmic-limpingly-kaelyn.ngrok-free.dev/inversiones/gn/dnpp_2252355.html" TargetMode="Externa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5598.html" TargetMode="External"/><Relationship Id="rId3" Type="http://schemas.openxmlformats.org/officeDocument/2006/relationships/hyperlink" Target="https://noncataclysmic-limpingly-kaelyn.ngrok-free.dev/inversiones/gn/dnpp_2307353.html" TargetMode="External"/><Relationship Id="rId4" Type="http://schemas.openxmlformats.org/officeDocument/2006/relationships/hyperlink" Target="https://noncataclysmic-limpingly-kaelyn.ngrok-free.dev/inversiones/gn/dnpp_2317106.html" TargetMode="External"/><Relationship Id="rId5" Type="http://schemas.openxmlformats.org/officeDocument/2006/relationships/hyperlink" Target="https://noncataclysmic-limpingly-kaelyn.ngrok-free.dev/inversiones/gn/dnpp_2431291.html" TargetMode="External"/><Relationship Id="rId6" Type="http://schemas.openxmlformats.org/officeDocument/2006/relationships/hyperlink" Target="https://noncataclysmic-limpingly-kaelyn.ngrok-free.dev/inversiones/gn/dnpp_2001621.html" TargetMode="External"/><Relationship Id="rId7" Type="http://schemas.openxmlformats.org/officeDocument/2006/relationships/hyperlink" Target="https://noncataclysmic-limpingly-kaelyn.ngrok-free.dev/inversiones/gn/dnpp_2439878.html" TargetMode="External"/><Relationship Id="rId8" Type="http://schemas.openxmlformats.org/officeDocument/2006/relationships/hyperlink" Target="https://noncataclysmic-limpingly-kaelyn.ngrok-free.dev/inversiones/gn/dnpp_2458348.html" TargetMode="External"/><Relationship Id="rId9" Type="http://schemas.openxmlformats.org/officeDocument/2006/relationships/hyperlink" Target="https://noncataclysmic-limpingly-kaelyn.ngrok-free.dev/inversiones/gn/dnpp_2471054.html" TargetMode="External"/><Relationship Id="rId10" Type="http://schemas.openxmlformats.org/officeDocument/2006/relationships/hyperlink" Target="https://noncataclysmic-limpingly-kaelyn.ngrok-free.dev/inversiones/gn/dnpp_2491917.html" TargetMode="External"/><Relationship Id="rId11" Type="http://schemas.openxmlformats.org/officeDocument/2006/relationships/hyperlink" Target="https://noncataclysmic-limpingly-kaelyn.ngrok-free.dev/inversiones/gn/dnpp_2508113.html" TargetMode="External"/><Relationship Id="rId12" Type="http://schemas.openxmlformats.org/officeDocument/2006/relationships/hyperlink" Target="https://noncataclysmic-limpingly-kaelyn.ngrok-free.dev/inversiones/gn/dnpp_2524346.html" TargetMode="External"/><Relationship Id="rId13" Type="http://schemas.openxmlformats.org/officeDocument/2006/relationships/hyperlink" Target="https://noncataclysmic-limpingly-kaelyn.ngrok-free.dev/inversiones/gn/dnpp_2532943.html" TargetMode="External"/><Relationship Id="rId14" Type="http://schemas.openxmlformats.org/officeDocument/2006/relationships/hyperlink" Target="https://noncataclysmic-limpingly-kaelyn.ngrok-free.dev/inversiones/gn/dnpp_2560115.html" TargetMode="External"/><Relationship Id="rId15" Type="http://schemas.openxmlformats.org/officeDocument/2006/relationships/hyperlink" Target="https://noncataclysmic-limpingly-kaelyn.ngrok-free.dev/inversiones/gn/dnpp_2612759.html" TargetMode="Externa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17438.html" TargetMode="External"/><Relationship Id="rId3" Type="http://schemas.openxmlformats.org/officeDocument/2006/relationships/hyperlink" Target="https://noncataclysmic-limpingly-kaelyn.ngrok-free.dev/inversiones/gn/dnpp_2511506.html" TargetMode="External"/><Relationship Id="rId4" Type="http://schemas.openxmlformats.org/officeDocument/2006/relationships/hyperlink" Target="https://noncataclysmic-limpingly-kaelyn.ngrok-free.dev/inversiones/gn/dnpp_2511832.html" TargetMode="External"/><Relationship Id="rId5" Type="http://schemas.openxmlformats.org/officeDocument/2006/relationships/hyperlink" Target="https://noncataclysmic-limpingly-kaelyn.ngrok-free.dev/inversiones/gn/dnpp_2572367.html" TargetMode="External"/><Relationship Id="rId6" Type="http://schemas.openxmlformats.org/officeDocument/2006/relationships/hyperlink" Target="https://noncataclysmic-limpingly-kaelyn.ngrok-free.dev/inversiones/gn/dnpp_2657001.html" TargetMode="External"/><Relationship Id="rId7" Type="http://schemas.openxmlformats.org/officeDocument/2006/relationships/hyperlink" Target="https://noncataclysmic-limpingly-kaelyn.ngrok-free.dev/inversiones/gn/dnpp_2250051.html" TargetMode="External"/><Relationship Id="rId8" Type="http://schemas.openxmlformats.org/officeDocument/2006/relationships/hyperlink" Target="https://noncataclysmic-limpingly-kaelyn.ngrok-free.dev/inversiones/gn/dnpp_2268198.html" TargetMode="External"/><Relationship Id="rId9" Type="http://schemas.openxmlformats.org/officeDocument/2006/relationships/hyperlink" Target="https://noncataclysmic-limpingly-kaelyn.ngrok-free.dev/inversiones/gn/dnpp_2618687.html" TargetMode="External"/><Relationship Id="rId10" Type="http://schemas.openxmlformats.org/officeDocument/2006/relationships/hyperlink" Target="https://noncataclysmic-limpingly-kaelyn.ngrok-free.dev/inversiones/gn/dnpp_2631090.html" TargetMode="External"/><Relationship Id="rId11" Type="http://schemas.openxmlformats.org/officeDocument/2006/relationships/hyperlink" Target="https://noncataclysmic-limpingly-kaelyn.ngrok-free.dev/inversiones/gn/dnpp_2631102.html" TargetMode="External"/><Relationship Id="rId12" Type="http://schemas.openxmlformats.org/officeDocument/2006/relationships/hyperlink" Target="https://noncataclysmic-limpingly-kaelyn.ngrok-free.dev/inversiones/gn/dnpp_2631148.html" TargetMode="External"/><Relationship Id="rId13" Type="http://schemas.openxmlformats.org/officeDocument/2006/relationships/hyperlink" Target="https://noncataclysmic-limpingly-kaelyn.ngrok-free.dev/inversiones/gn/dnpp_2631180.html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48747.html" TargetMode="External"/><Relationship Id="rId3" Type="http://schemas.openxmlformats.org/officeDocument/2006/relationships/hyperlink" Target="https://noncataclysmic-limpingly-kaelyn.ngrok-free.dev/inversiones/gn/dnpp_2648816.html" TargetMode="External"/><Relationship Id="rId4" Type="http://schemas.openxmlformats.org/officeDocument/2006/relationships/hyperlink" Target="https://noncataclysmic-limpingly-kaelyn.ngrok-free.dev/inversiones/gn/dnpp_2648825.html" TargetMode="External"/><Relationship Id="rId5" Type="http://schemas.openxmlformats.org/officeDocument/2006/relationships/hyperlink" Target="https://noncataclysmic-limpingly-kaelyn.ngrok-free.dev/inversiones/gn/dnpp_2649069.html" TargetMode="External"/><Relationship Id="rId6" Type="http://schemas.openxmlformats.org/officeDocument/2006/relationships/hyperlink" Target="https://noncataclysmic-limpingly-kaelyn.ngrok-free.dev/inversiones/gn/dnpp_2649071.html" TargetMode="External"/><Relationship Id="rId7" Type="http://schemas.openxmlformats.org/officeDocument/2006/relationships/hyperlink" Target="https://noncataclysmic-limpingly-kaelyn.ngrok-free.dev/inversiones/gn/dnpp_2649102.html" TargetMode="External"/><Relationship Id="rId8" Type="http://schemas.openxmlformats.org/officeDocument/2006/relationships/hyperlink" Target="https://noncataclysmic-limpingly-kaelyn.ngrok-free.dev/inversiones/gn/dnpp_2649351.html" TargetMode="External"/><Relationship Id="rId9" Type="http://schemas.openxmlformats.org/officeDocument/2006/relationships/hyperlink" Target="https://noncataclysmic-limpingly-kaelyn.ngrok-free.dev/inversiones/gn/dnpp_2649727.html" TargetMode="External"/><Relationship Id="rId10" Type="http://schemas.openxmlformats.org/officeDocument/2006/relationships/hyperlink" Target="https://noncataclysmic-limpingly-kaelyn.ngrok-free.dev/inversiones/gn/dnpp_2649820.html" TargetMode="External"/><Relationship Id="rId11" Type="http://schemas.openxmlformats.org/officeDocument/2006/relationships/hyperlink" Target="https://noncataclysmic-limpingly-kaelyn.ngrok-free.dev/inversiones/gn/dnpp_2649823.html" TargetMode="External"/><Relationship Id="rId12" Type="http://schemas.openxmlformats.org/officeDocument/2006/relationships/hyperlink" Target="https://noncataclysmic-limpingly-kaelyn.ngrok-free.dev/inversiones/gn/dnpp_2649829.html" TargetMode="External"/><Relationship Id="rId13" Type="http://schemas.openxmlformats.org/officeDocument/2006/relationships/hyperlink" Target="https://noncataclysmic-limpingly-kaelyn.ngrok-free.dev/inversiones/gn/dnpp_2649831.html" TargetMode="External"/><Relationship Id="rId14" Type="http://schemas.openxmlformats.org/officeDocument/2006/relationships/hyperlink" Target="https://noncataclysmic-limpingly-kaelyn.ngrok-free.dev/inversiones/gn/dnpp_2649875.html" TargetMode="External"/><Relationship Id="rId15" Type="http://schemas.openxmlformats.org/officeDocument/2006/relationships/hyperlink" Target="https://noncataclysmic-limpingly-kaelyn.ngrok-free.dev/inversiones/gn/dnpp_2649885.html" TargetMode="External"/><Relationship Id="rId16" Type="http://schemas.openxmlformats.org/officeDocument/2006/relationships/hyperlink" Target="https://noncataclysmic-limpingly-kaelyn.ngrok-free.dev/inversiones/gn/dnpp_2649907.html" TargetMode="Externa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49920.html" TargetMode="External"/><Relationship Id="rId3" Type="http://schemas.openxmlformats.org/officeDocument/2006/relationships/hyperlink" Target="https://noncataclysmic-limpingly-kaelyn.ngrok-free.dev/inversiones/gn/dnpp_2650049.html" TargetMode="External"/><Relationship Id="rId4" Type="http://schemas.openxmlformats.org/officeDocument/2006/relationships/hyperlink" Target="https://noncataclysmic-limpingly-kaelyn.ngrok-free.dev/inversiones/gn/dnpp_2650089.html" TargetMode="External"/><Relationship Id="rId5" Type="http://schemas.openxmlformats.org/officeDocument/2006/relationships/hyperlink" Target="https://noncataclysmic-limpingly-kaelyn.ngrok-free.dev/inversiones/gn/dnpp_2650184.html" TargetMode="External"/><Relationship Id="rId6" Type="http://schemas.openxmlformats.org/officeDocument/2006/relationships/hyperlink" Target="https://noncataclysmic-limpingly-kaelyn.ngrok-free.dev/inversiones/gn/dnpp_2650197.html" TargetMode="External"/><Relationship Id="rId7" Type="http://schemas.openxmlformats.org/officeDocument/2006/relationships/hyperlink" Target="https://noncataclysmic-limpingly-kaelyn.ngrok-free.dev/inversiones/gn/dnpp_2650345.html" TargetMode="External"/><Relationship Id="rId8" Type="http://schemas.openxmlformats.org/officeDocument/2006/relationships/hyperlink" Target="https://noncataclysmic-limpingly-kaelyn.ngrok-free.dev/inversiones/gn/dnpp_2650369.html" TargetMode="External"/><Relationship Id="rId9" Type="http://schemas.openxmlformats.org/officeDocument/2006/relationships/hyperlink" Target="https://noncataclysmic-limpingly-kaelyn.ngrok-free.dev/inversiones/gn/dnpp_2650375.html" TargetMode="External"/><Relationship Id="rId10" Type="http://schemas.openxmlformats.org/officeDocument/2006/relationships/hyperlink" Target="https://noncataclysmic-limpingly-kaelyn.ngrok-free.dev/inversiones/gn/dnpp_2650378.html" TargetMode="External"/><Relationship Id="rId11" Type="http://schemas.openxmlformats.org/officeDocument/2006/relationships/hyperlink" Target="https://noncataclysmic-limpingly-kaelyn.ngrok-free.dev/inversiones/gn/dnpp_2650654.html" TargetMode="External"/><Relationship Id="rId12" Type="http://schemas.openxmlformats.org/officeDocument/2006/relationships/hyperlink" Target="https://noncataclysmic-limpingly-kaelyn.ngrok-free.dev/inversiones/gn/dnpp_2650700.html" TargetMode="External"/><Relationship Id="rId13" Type="http://schemas.openxmlformats.org/officeDocument/2006/relationships/hyperlink" Target="https://noncataclysmic-limpingly-kaelyn.ngrok-free.dev/inversiones/gn/dnpp_2650706.html" TargetMode="External"/><Relationship Id="rId14" Type="http://schemas.openxmlformats.org/officeDocument/2006/relationships/hyperlink" Target="https://noncataclysmic-limpingly-kaelyn.ngrok-free.dev/inversiones/gn/dnpp_2650713.html" TargetMode="External"/><Relationship Id="rId15" Type="http://schemas.openxmlformats.org/officeDocument/2006/relationships/hyperlink" Target="https://noncataclysmic-limpingly-kaelyn.ngrok-free.dev/inversiones/gn/dnpp_2650715.html" TargetMode="External"/><Relationship Id="rId16" Type="http://schemas.openxmlformats.org/officeDocument/2006/relationships/hyperlink" Target="https://noncataclysmic-limpingly-kaelyn.ngrok-free.dev/inversiones/gn/dnpp_2650796.html" TargetMode="Externa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50812.html" TargetMode="External"/><Relationship Id="rId3" Type="http://schemas.openxmlformats.org/officeDocument/2006/relationships/hyperlink" Target="https://noncataclysmic-limpingly-kaelyn.ngrok-free.dev/inversiones/gn/dnpp_2650839.html" TargetMode="External"/><Relationship Id="rId4" Type="http://schemas.openxmlformats.org/officeDocument/2006/relationships/hyperlink" Target="https://noncataclysmic-limpingly-kaelyn.ngrok-free.dev/inversiones/gn/dnpp_2650862.html" TargetMode="External"/><Relationship Id="rId5" Type="http://schemas.openxmlformats.org/officeDocument/2006/relationships/hyperlink" Target="https://noncataclysmic-limpingly-kaelyn.ngrok-free.dev/inversiones/gn/dnpp_2651449.html" TargetMode="External"/><Relationship Id="rId6" Type="http://schemas.openxmlformats.org/officeDocument/2006/relationships/hyperlink" Target="https://noncataclysmic-limpingly-kaelyn.ngrok-free.dev/inversiones/gn/dnpp_2651487.html" TargetMode="External"/><Relationship Id="rId7" Type="http://schemas.openxmlformats.org/officeDocument/2006/relationships/hyperlink" Target="https://noncataclysmic-limpingly-kaelyn.ngrok-free.dev/inversiones/gn/dnpp_2671654.html" TargetMode="External"/><Relationship Id="rId8" Type="http://schemas.openxmlformats.org/officeDocument/2006/relationships/hyperlink" Target="https://noncataclysmic-limpingly-kaelyn.ngrok-free.dev/inversiones/gn/dnpp_2671655.html" TargetMode="External"/><Relationship Id="rId9" Type="http://schemas.openxmlformats.org/officeDocument/2006/relationships/hyperlink" Target="https://noncataclysmic-limpingly-kaelyn.ngrok-free.dev/inversiones/gn/dnpp_2672224.html" TargetMode="External"/><Relationship Id="rId10" Type="http://schemas.openxmlformats.org/officeDocument/2006/relationships/hyperlink" Target="https://noncataclysmic-limpingly-kaelyn.ngrok-free.dev/inversiones/gn/dnpp_2672225.html" TargetMode="External"/><Relationship Id="rId11" Type="http://schemas.openxmlformats.org/officeDocument/2006/relationships/hyperlink" Target="https://noncataclysmic-limpingly-kaelyn.ngrok-free.dev/inversiones/gn/dnpp_2672226.html" TargetMode="Externa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1311.html" TargetMode="External"/><Relationship Id="rId3" Type="http://schemas.openxmlformats.org/officeDocument/2006/relationships/hyperlink" Target="https://noncataclysmic-limpingly-kaelyn.ngrok-free.dev/inversiones/gn/dnpp_2613870.html" TargetMode="Externa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3747.html" TargetMode="Externa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61771.html" TargetMode="External"/><Relationship Id="rId3" Type="http://schemas.openxmlformats.org/officeDocument/2006/relationships/hyperlink" Target="https://noncataclysmic-limpingly-kaelyn.ngrok-free.dev/inversiones/gn/dnpp_2472190.html" TargetMode="External"/><Relationship Id="rId4" Type="http://schemas.openxmlformats.org/officeDocument/2006/relationships/hyperlink" Target="https://noncataclysmic-limpingly-kaelyn.ngrok-free.dev/inversiones/gn/dnpp_2472654.html" TargetMode="External"/><Relationship Id="rId5" Type="http://schemas.openxmlformats.org/officeDocument/2006/relationships/hyperlink" Target="https://noncataclysmic-limpingly-kaelyn.ngrok-free.dev/inversiones/gn/dnpp_2472675.html" TargetMode="External"/><Relationship Id="rId6" Type="http://schemas.openxmlformats.org/officeDocument/2006/relationships/hyperlink" Target="https://noncataclysmic-limpingly-kaelyn.ngrok-free.dev/inversiones/gn/dnpp_2480490.html" TargetMode="External"/><Relationship Id="rId7" Type="http://schemas.openxmlformats.org/officeDocument/2006/relationships/hyperlink" Target="https://noncataclysmic-limpingly-kaelyn.ngrok-free.dev/inversiones/gn/dnpp_2487112.html" TargetMode="External"/><Relationship Id="rId8" Type="http://schemas.openxmlformats.org/officeDocument/2006/relationships/hyperlink" Target="https://noncataclysmic-limpingly-kaelyn.ngrok-free.dev/inversiones/gn/dnpp_2491159.html" TargetMode="External"/><Relationship Id="rId9" Type="http://schemas.openxmlformats.org/officeDocument/2006/relationships/hyperlink" Target="https://noncataclysmic-limpingly-kaelyn.ngrok-free.dev/inversiones/gn/dnpp_2501680.html" TargetMode="External"/><Relationship Id="rId10" Type="http://schemas.openxmlformats.org/officeDocument/2006/relationships/hyperlink" Target="https://noncataclysmic-limpingly-kaelyn.ngrok-free.dev/inversiones/gn/dnpp_2506684.html" TargetMode="External"/><Relationship Id="rId11" Type="http://schemas.openxmlformats.org/officeDocument/2006/relationships/hyperlink" Target="https://noncataclysmic-limpingly-kaelyn.ngrok-free.dev/inversiones/gn/dnpp_2522559.html" TargetMode="External"/><Relationship Id="rId12" Type="http://schemas.openxmlformats.org/officeDocument/2006/relationships/hyperlink" Target="https://noncataclysmic-limpingly-kaelyn.ngrok-free.dev/inversiones/gn/dnpp_2532404.html" TargetMode="External"/><Relationship Id="rId13" Type="http://schemas.openxmlformats.org/officeDocument/2006/relationships/hyperlink" Target="https://noncataclysmic-limpingly-kaelyn.ngrok-free.dev/inversiones/gn/dnpp_2539015.html" TargetMode="External"/><Relationship Id="rId14" Type="http://schemas.openxmlformats.org/officeDocument/2006/relationships/hyperlink" Target="https://noncataclysmic-limpingly-kaelyn.ngrok-free.dev/inversiones/gn/dnpp_2693837.html" TargetMode="Externa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62301.html" TargetMode="Externa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08169.html" TargetMode="External"/><Relationship Id="rId4" Type="http://schemas.openxmlformats.org/officeDocument/2006/relationships/hyperlink" Target="https://noncataclysmic-limpingly-kaelyn.ngrok-free.dev/inversiones/gn/dnpp_2309667.html" TargetMode="External"/><Relationship Id="rId5" Type="http://schemas.openxmlformats.org/officeDocument/2006/relationships/hyperlink" Target="https://noncataclysmic-limpingly-kaelyn.ngrok-free.dev/inversiones/gn/dnpp_2310552.html" TargetMode="External"/><Relationship Id="rId6" Type="http://schemas.openxmlformats.org/officeDocument/2006/relationships/hyperlink" Target="https://noncataclysmic-limpingly-kaelyn.ngrok-free.dev/inversiones/gn/dnpp_2499861.html" TargetMode="External"/><Relationship Id="rId7" Type="http://schemas.openxmlformats.org/officeDocument/2006/relationships/hyperlink" Target="https://noncataclysmic-limpingly-kaelyn.ngrok-free.dev/inversiones/gn/dnpp_2509100.html" TargetMode="External"/><Relationship Id="rId8" Type="http://schemas.openxmlformats.org/officeDocument/2006/relationships/hyperlink" Target="https://noncataclysmic-limpingly-kaelyn.ngrok-free.dev/inversiones/gn/dnpp_2510527.html" TargetMode="External"/><Relationship Id="rId9" Type="http://schemas.openxmlformats.org/officeDocument/2006/relationships/hyperlink" Target="https://noncataclysmic-limpingly-kaelyn.ngrok-free.dev/inversiones/gn/dnpp_2510596.html" TargetMode="External"/><Relationship Id="rId10" Type="http://schemas.openxmlformats.org/officeDocument/2006/relationships/hyperlink" Target="https://noncataclysmic-limpingly-kaelyn.ngrok-free.dev/inversiones/gn/dnpp_2514815.html" TargetMode="External"/><Relationship Id="rId11" Type="http://schemas.openxmlformats.org/officeDocument/2006/relationships/hyperlink" Target="https://noncataclysmic-limpingly-kaelyn.ngrok-free.dev/inversiones/gn/dnpp_2520662.html" TargetMode="External"/><Relationship Id="rId12" Type="http://schemas.openxmlformats.org/officeDocument/2006/relationships/hyperlink" Target="https://noncataclysmic-limpingly-kaelyn.ngrok-free.dev/inversiones/gn/dnpp_2520833.html" TargetMode="External"/><Relationship Id="rId13" Type="http://schemas.openxmlformats.org/officeDocument/2006/relationships/hyperlink" Target="https://noncataclysmic-limpingly-kaelyn.ngrok-free.dev/inversiones/gn/dnpp_2530300.html" TargetMode="External"/><Relationship Id="rId14" Type="http://schemas.openxmlformats.org/officeDocument/2006/relationships/hyperlink" Target="https://noncataclysmic-limpingly-kaelyn.ngrok-free.dev/inversiones/gn/dnpp_2540720.html" TargetMode="Externa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3158.html" TargetMode="External"/><Relationship Id="rId3" Type="http://schemas.openxmlformats.org/officeDocument/2006/relationships/hyperlink" Target="https://noncataclysmic-limpingly-kaelyn.ngrok-free.dev/inversiones/gn/dnpp_2555526.html" TargetMode="External"/><Relationship Id="rId4" Type="http://schemas.openxmlformats.org/officeDocument/2006/relationships/hyperlink" Target="https://noncataclysmic-limpingly-kaelyn.ngrok-free.dev/inversiones/gn/dnpp_2568980.html" TargetMode="External"/><Relationship Id="rId5" Type="http://schemas.openxmlformats.org/officeDocument/2006/relationships/hyperlink" Target="https://noncataclysmic-limpingly-kaelyn.ngrok-free.dev/inversiones/gn/dnpp_2621270.html" TargetMode="External"/><Relationship Id="rId6" Type="http://schemas.openxmlformats.org/officeDocument/2006/relationships/hyperlink" Target="https://noncataclysmic-limpingly-kaelyn.ngrok-free.dev/inversiones/gn/dnpp_2629347.html" TargetMode="External"/><Relationship Id="rId7" Type="http://schemas.openxmlformats.org/officeDocument/2006/relationships/hyperlink" Target="https://noncataclysmic-limpingly-kaelyn.ngrok-free.dev/inversiones/gn/dnpp_2630177.html" TargetMode="External"/><Relationship Id="rId8" Type="http://schemas.openxmlformats.org/officeDocument/2006/relationships/hyperlink" Target="https://noncataclysmic-limpingly-kaelyn.ngrok-free.dev/inversiones/gn/dnpp_2332872.html" TargetMode="External"/><Relationship Id="rId9" Type="http://schemas.openxmlformats.org/officeDocument/2006/relationships/hyperlink" Target="https://noncataclysmic-limpingly-kaelyn.ngrok-free.dev/inversiones/gn/dnpp_2452861.html" TargetMode="External"/><Relationship Id="rId10" Type="http://schemas.openxmlformats.org/officeDocument/2006/relationships/hyperlink" Target="https://noncataclysmic-limpingly-kaelyn.ngrok-free.dev/inversiones/gn/dnpp_2454392.html" TargetMode="External"/><Relationship Id="rId11" Type="http://schemas.openxmlformats.org/officeDocument/2006/relationships/hyperlink" Target="https://noncataclysmic-limpingly-kaelyn.ngrok-free.dev/inversiones/gn/dnpp_2455355.html" TargetMode="Externa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AGRARIO Y DE RIEGO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idagr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EN INVERSIONES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764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165 SERFOR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001-1503: SERVICIO NAC. FORESTAL Y DE FAUNA SILVESTRE-SERFOR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003-1737: FOMENTO Y GESTION SOSTENIBLE DE LA PRODUCCION FORESTAL EN 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013: Pliego 013 DAR  (307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709.6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155: MINISTERIO DE AGRICULTURA-ADMINISTRACION CENTRAL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2264711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IMPLEMENTACION DE LA NUEVA SEDE DEL MINISTERIO DE AGRICULTURA Y RIEGO EN LA CIUDAD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2286634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DE RIEGO EN EL SECTOR SURITA, DISTRITO DE MARIANO NICOLAS VALCARCEL, PROVINCIA DE CAMANA -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2343543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DE RIEGO EN LA COMUNIDAD DE MOCABAMBA DEL CENTRO POBLADO DE CCOCHA, DISTRITO DE HAQUIRA - COTABAMBAS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2472507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CATASTRO, TITULACION Y REGISTRO DE PREDIOS RURALES EN 10 PROVINCIAS DEL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2512298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DE RIEGO EN EL SECTOR DE PATAHUASI DE LA LOCALIDAD DE PATAHUASI, DISTRITO DE HAQUIRA - PROVINCIA DE COTABAMBAS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2512982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DE RIEGO EN LOS SECTORES DE ANTAPAMPA,OCRAÑAHUÑIN,SIMACCHI Y CCONCHAYOCC DE LA LOCALIDAD DE CCAYAU, DISTRITO DE 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2592961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MOBILIARIO DE OFICINA, EQUIPO DE ASISTENCIA TECNICA Y EQUIPAMIENTO DE INGENIERIA; REMODELACION DE AMBIENTE DE ASISTENCIA TECNICA ESPECIALIZADA;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2594181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LOS SECTORES DE LAUPAY-BELLAVISTA Y CCOCHA DE CENTRO POBLADO CCOCHA DISTRITO DE HAQUIRA DE LA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2642639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N LA COMUNIDAD DE CCOCHAPATA DE LOS SECTORES DE RIEGO CHANCHI, TIKAPATA, CHALLCHA, PAUCAYOCC, CCATU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956: PROGRAMA SUBSECTORIAL DE IRRIGACION - PSI  (122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361.5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2031000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AFIANZAMIENTO DEL RESERVORIO POECHOS - SISTEMA HIDRAULICO CHIRA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2077997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 CHAVIMOCHIC TERCERA ETAPA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2088142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MAJES SIGUAS - II ETAPA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2134653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INFRAESTRUCTURA DE RIEGO DEL CANAL LATERAL Nº 24, MARGEN DERECHA IRRIGACION SISA, DISTRITO DE SAN RAFAEL, PROVINCIA DE BELLAVISTA, REGION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2135048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RIEGO ALTO PLANTANOYACU, DISTRITO NUEVA CAJAMARCA, PROVINCIA DE RIOJA - REGION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2141991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CANAL DE RIEGO JESUS - CHUCO, DISTRITO DE JESUS - CAJAMARCA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2151332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 ACARI -BELLA UNION II ETAPA DE CONSTRUCCION DE LA REPRESA DE IRURO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2155885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RIEGO PUCACCACCA - CHAKIQPAMPA, DISTRITO DE VINCHOS - HUAMANGA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2157984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CANAL DE IRRIGACION HUANTUC - CHUQUIS - HUANCAN, DISTRITO DE CHUQUIS - DOS DE MAYO -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2161835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CANAL LATERAL LA CONQUISTA DEL SISTEMA DE RIEGO AVISADO - VALLE LA CONQUISTA, DISTRITO Y PROVINCIA DE MOYOBAMBA, REGION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2176379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PARA RIEGO EN LAS COMUNIDADES DE CHALCO-LLUMCHICANCHA, MARCAYA, CHURRUPALLANA, MUNAYPATA, Y PARIAHUANCA-CUSIBAMBA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2182743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CANAL DE IRRIGACION SEQUION, DISTRITO DE TICAPAMPA - RECUAY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2192895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RIEGO VERDECOCHA - HUANCAYOC, DE LOS SECTORES HUANCAYOC - PUCA PUCA - CENTRO PICHIU Y SHILLQUI EN EL CENTRO POBLADO DE SANTA CRUZ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2195497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REGULACION PARA EL SISTEMA DE RIEGO DEL VALLE DEL RIO ZANA, DISTRITOS DE LAGUNAS, ZANA, CAYALTI, NUEVA ARICA, DISTRITO DE OYOTUN - PROVINCIA DE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2197391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- IMPLEMENTACION DE MEDIDAS DE PREVENCION PARA EL CONTROL DE DESBORDES E INUNDACIONES DEL RIO CAÑETE - PROVINCIA CAÑETE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2197392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- IMPLEMENTACION DE MEDIDAS DE PREVENCION PARA EL CONTROL DE DESBORDES E INUNDACIONES DEL RIO CHINCHA - PROVINCIA CHINCHA - DEPARTAMENTO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2199961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 - PROGRAMA DE PROTECCION DE VALLES Y POBLACIONES RURALES VULNERABLES ANTE INUNDACIONES: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2200680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AMPLIACION, MEJORAMIENTO DEL SISTEMA DE REPRESAMIENTO HUAYUNCANE-CCOLLPACCOCHA, DISTRITO DE CHUMPI - PARINACOCHAS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2221493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Y MEJORAMIENTO DEL SERVICIO DE AGUA DEL SISTEMA DE RIEGO YANACCOCHA GRANDE, YANACCOCHA CHICO Y YURACCYACU, DISTRITO DE QUINUA - HUAMANGA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2226772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MEJORAMIENTO DEL CANAL DE IRRIGACION CHUYAS-HUAYCHO (TRAMO VILCARAJRA-HUAYCHO), DISTRITO DE HUAYLLAN - POMABAMBA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2242630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DEL SISTEMA DE RIEGO BADO- CHANCHALLIN EN LAS LOCALIDADES DE CACHIPAYOC, SANTA ROSA Y SEQUESPAMPA DEL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2250134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DE RIEGO TECNIFICADO ATUYUNGA - EL GUAYO, DISTRITO DE JORGE CHAVEZ - CELENDIN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2269147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SISTEMA DE RIEGO CONIN- UCHUHUAYTA, DISTRITO DE CHAVIN DE HUANTAR - HUARI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2278602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INTEGRAL DE RIEGO VINUC, SHILLPO Y COLCA DEL DISTRITO DE CAJACAY - PROVINCIA DE BOLOGNESI -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2385032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PARA EL SISTEMA DE RIEGO DEL ANEXO PIÑOTEA, COMUNIDAD CAMPESINA DE TOPALACA, DISTRITO DE ICHUÑA, PROVINCIA GENERAL SANCHEZ CERR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2406452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PARCELARIO, CON UN SISTEMA DE RIEGO TECNIFICADO PARA EL GRUPO DE GESTION EMPRESARIAL INNOVADORES VELADORA PUTACCA,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2406487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TECNIFICADO DEL GGE MISKI PUYYO DISTRITO DE OLLANTAYTAMBO DE LA PROVINCIA DE URUBA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2406639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WARPA ÑAHUINPUQUIO DISTRITO DE CARMEN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2406687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PRODUCTORES DE CHOCLO HUAYLLACCUCH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2406701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SANTA CRUZ DE CCECHCCA,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2406774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PRODUCTORES DE CHOCLO MISKY UNO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2406796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PRODUCTORES DE CHOCLO MARCAY PHIRY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2408560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LA PUNTA EN EL SECTOR LA PUNTA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2419726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SUMAC WIÑAY TUSINI GRANDE,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2420160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PARCCO DISTRITO DE CHURCAMPA DE LA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2420209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SUMAC QARPAY, DISTRITO DE OLLANTAY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2420443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CINCE SAN MARTIN, SECTOR CINCE LAS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2420451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LOS NEVADOS DE HUALCA HUALCA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2420731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PARCELARIO, CON UN SISTEMA DE RIEGO TECNIFICADO PARA EL GRUPO DE GESTION EMPRESARIAL NUEVA TECNOLOGIA EN RIEGO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2420818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CHURCAMPA EN EL DISTRITO DE CHURCA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2420819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SAPALLANGA EN EL SECTOR SAPALLANGA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2420928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UNION MOLINOYOCC, DISTRITO DE 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2420932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YANAMA - TRANCA - TAMBILLO,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2420948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MANANTIAL CRISTALINO DISTRITO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2420955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ALLIN KAUSAY, IRRIGACION TALAVERA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2420990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SANTA ROSA DE PINCO EN EL CENTRO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2420994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LOCROJA EN EL CENTRO POBLADO LOCRO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2421007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TECNIFICADO DEL GRUPO DE GESTION EMPRESARIAL MAIZALES DE HUARACAYO DISTRITO DE ACO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2421025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APROCONDOR, EN EL CENTRO POBLADO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2421072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QOTO PUCYO, SECTOR QOTO PUCYO DEL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2421073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CUSI SONQO CCARPAI DISTRITO DE OLLANTA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2421074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PARCELARIO, CON UN SISTEMA DE RIEGO TECNIFICADO PARA EL GRUPO DE GESTION EMPRESARIAL CASA BLANCA, SECTOR CASA BLANCA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2425724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SERVICIO DE AGUA PARA RIEGO DEL CANAL EL INGENIO EN EL DISTRITO BUENOS AIRES, PROVINCIA DE MORROPON,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2426114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PARA RIEGO EN LOS SECTORES AGRICOLAS DEL CENTRO POBLADO DE BUENOS AIRES SAM DEL DISTRITO DE QUICHUAS - PROVINCIA DE TAYACAJA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2436076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LA BOCATOMA PABUR DEL DISTRITO LA MATANZA, PROVINCIA DE MORROPON,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2448819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SAN JOSE DE NINABAMBA DISTRITO DE OCRO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2449487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SEÑOR DE COCHAS DISTRITO DE COCHAS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2454286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JESUS SEMBRADOR, MOLLENDO DEL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2455130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CARITA, DEL DISTRITO DE HUASAHUASI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2457273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SAN FRANCISCO, LOCALIDAD DE QUISCO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2464358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EMPRENDEDORES DE NUEVA ESPERANZA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2465846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EL SERVICIO DE AGUA A NIVEL PARCELARIO CON UN SISTEMA DE RIEGO TECNIFICADO PARA EL GRUPO DE GESTION EMPRESARIAL MORRO VERDE, DISTRITO DE YURA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2470138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SAN PEDRO, DISTRITO DE YURA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2470653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LOMA LARGA ALTA DISTRITO DE SAN MIGUEL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2472386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GGE PRODUCTOS AGRICOLAS WAPER, SECTOR WAPER DE AZANGARO,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2474328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GGE EL PALOMAR CHILCA, DISTRITO DE OLLANTAYTAMBO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2474532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GGE WAKAY WILLKY, DISTRITO DE OLLANTAYTAMBO - PROVINCIA DE URUB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2474781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POR MULTICOMPUERTAS PARA EL GRUPO DE GESTION EMPRESARIAL YOCARA DEL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2475540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GGE VALLE COLORADO, DISTRITO DE MOLLEPATA - PROVINCIA DE ANTA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2478207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EL PEDREGAL DE CABEZA DE TORO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2478219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LATERAL 7, SECTOR BUENA VISTA,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2478377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HUILLAPARAC SAN RAFAEL, LOCALIDAD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2478424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HUANAMA DISTRITO DE SALAS DE LA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2478653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LLUNCHICATE - CASERIO LLUNCHICATE,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2479402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SEÑOR CAUTIVO DE HUAPALAS,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2479423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PARA EL GRUPO DE GESTION EMPRESARIAL PACHAS, SECTOR PACHAS MONTALVO, 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2479634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SANTA ROSA DE HUASIMAL DISTRITO DE CHU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2479920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SANTA ROSA DE HUAPALAS DISTRITO DE CHU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2487020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PARA RIEGO DEL SISTEMA DE RIEGO YANAPUJIO - VALLE DE TAMBO EN LOS DISTRITOS DE ICHUÑA Y UBINAS DE LA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2504956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RIEGO MULTICOMUNAL MUNCHA - SUSUYA, DISTRITO DE SANTIAGO DE LUCANAMARCA - PROVINCIA DE HUANCA SANCOS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2508041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A NIVEL PARCELARIO CON UN SISTEMA DE RIEGO TECNIFICADO EN LOS SECTORES CARDOMPATA Y JAYUMA DE LA COMUNIDAD DE PAMPACONGA DEL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2510309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AGUIÑUAY DISTRITO DE SANTIAGO DE 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2510402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CAÑARIACO-NARANJO DISTRITO DE POMAHUAC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2511029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ESPERANZA YURAMAYO, EN LA LOCALIDAD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2511214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KERGUER, EN LA LOCALIDAD DE KERGUER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2513530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RESERVORIO 2 - SIGLO XXI, EN LA LOCAL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2513710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SAN ISIDRO YURAMAYO 4TA PAMPA, EN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2513922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LA BANDA, EN LA LOCALIDAD DE LA BANDA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2517385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EL SISTEMA DE RIEGO DE LOS CCPP DE SANTA ROSA DE CHIRIARI Y NUEVA ESPERANZA DEL DISTRITO DE MAZAMARI -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2519221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SANTIAGO DE POQUIAN, SECTOR POQUIAN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2525859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PARA RIEGO EN LAS CC.DE QUISHUAR,CENTRO,UNION MANTARO Y MANTARO I DEL CENTRO POBLADO DE RANRA DEL DISTRITO DE COL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2530805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CON FINES AGRARIOS DEL BLOQUE DE RIEGO BUENA VISTA DEL DISTRITO DE HUAYLLACAYAN - PROVINCIA DE BOLOGNESI - DEPARTAMENTO DE 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2555628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RACA RUMI, DISTRITO DE CHONGOYAPE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2556033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APA - QUINQUIN, ACHA DEL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2556135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SAN DIEGO, FLOR DE AMANCAES Y LLIPIAN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2556485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CORONEL ISAIAS FLORES TORRES, SECTO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2556511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COMUNIDAD CAMPESINA DE LLOCLLAPAMPA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2556513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CHACARILLA - CAREAGA DISTRITO DE CHOC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2556519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VALLE PROGRESO VISTA ALEGRE,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2557150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LA MERCED DE CHAUTE, DISTRITO DE SAN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2557152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PACHACUTEC, DISTRITO DE MATO -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2557401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SANTA ROSA DE CHUNCHANGA, EN LA LOCAL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2557406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YANACOCHA LLAGAMARCA DE CENTRO POBLADO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2557409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ATUNMAYO, DISTRITO DE CAJAMARCA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2557418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ACHAHUECO DISTRITO DE CAIRANI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2558208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MASCAPAMPA, EN LA LOCALIDAD DE HUARIO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2558509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CASA BLANCA EN LA LOCALIDAD DE CASA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(9/22)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4930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2558691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DEL SISTEMA DE RIEGO PARCELARIO DEL GRUPO DE GESTION EMPRESARIAL SAN JUAN DE DIOS DE QUELE, EN LA LOCA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2560026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EL CHUNQUE DISTRITO DE CAJAMARCA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2561211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EL SISTEMA DE RIEGO PARCELARIO DEL GRUPO DE GESTION EMPRESARIAL EL MIRADOR DISTRITO DE TORATA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2561398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PROGRAMA NACIONAL DE RIEGO TECNIFICADO PARA UNA AGRICULTURA CLIMATICAMENTE RESILIENTE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2634754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POZO N° 07 Y 08 DISTRITO DE SANTA CRUZ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2636213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BOCATOMA; EN EL(LA) SISTEMA DE RIEGO HUACA LA CRUZ DISTRITO DE ILLIMO, PROVINCIA LAMBAYEQUE, DEPARTAMENTO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2639151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SAN VICENTE ALTO Y BAJO DISTRITO DE 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2639167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LA MURALLA DISTRITO DE HUANCANO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2642072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PARCELARIO DEL GRUPO DE GESTION EMPRESARIAL SHUMAC NUNASH DISTRITO DE PACHAS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2673789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FORTALECIMIENTO DE LAS OUAS Y DRAS PRIORIZADAS COMPONENTE B (OTRAS INTERVENCIONES) PROGRAMA NACIONA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2676033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EN EL SECTOR ANIMAS DE LA COMUNIDAD CAMPESINA DE HUARINA DISTRITO DE MATALAQUE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2683871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RIEGO EN SISTEMA DE RIEGO DE LAS COMUNIDADES DE QUERO, SANTA ROSA DE HUARMITA, SAN ROQUE DE HUARMITA, SAN PEDRO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2686477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RIEGO EN SISTEMA DE RIEGO DE LAS COMUNIDADES DE SHICUY Y SANTA CRUZ DE RANRA, DISTRITO DE SAN JUAN DE JARPA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2690941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RIEGO EN SISTEMA DE RIEGO DE COMUNIDADES DE TAHUAPALLCA, VILLA TAHUAPALLCA, APACHACO, CHECCANI, TARUCUYO, HANCCA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(10/22)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1296: PROGRAMA DE DESARROLLO PRODUCTIVO AGRARIO RURAL - AGRORURAL  (36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2133379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CANAL DE IRRIGACION EL HUAYO - VILCAS, DISTRITO DE SANAGORAN - SANCHEZ CARRION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2136236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CANAL DE RIEGO TAMBO-VISTA ALEGRE-CHURAY, DISTRITO DE ANDAMARCA - CONCEPCION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2141237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IRRIGACION MARCAHUASI - MOLLEPATA, PROVINCIA DE ANTA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2150415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RESERVORIO Y CANALIZACION DEL CERRO DE MASHIN, DISTRITO DE SINSICAP - OTUZCO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2159735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 - PROGRAMA DE PEQUEÑA Y MEDIANA INFRAESTRUCTURA DE RIEGO EN LA SIERRA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2166441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LA REPRESA JARUMAS II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2166853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SISTEMA DE RIEGO NARANJOS-CANAL EL TIGRE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2166855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CANAL DE RIEGO SULCAN CHALA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2174404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LA REPRESA PAQCHACC DEL, DISTRITO DE ANCOHUALLO - CHINCHEROS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2180607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CANAL LLACAHUAN, EN EL CASERIO LLACAHUAN, DEL CENTRO POBLADO LLAUGUEDA, DISTRITO DE OTUZCO, PROVINCIA DE 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2180608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CULEBRA, DISTRITO DE HUAC-HUAS - LUCANAS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2183179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LACSHA, EN LAS LOCALIDADES DE JOSE OLAYA, TOLDORUME, SANTA ROSA, CONDORCANCHA Y AGOJIRCA, DISTRITO DE BANO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2185160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SISTEMA DE RIEGO TINCCOC - PACHAS - CCAHUIN DISTRIT DE QUISHUAR, DISTRITO DE HUACHOCOLPA - TAYACAJA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2188404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RUMICHURCO, EN LAS COMUNIDADES PANTACHI SUR, CCOYLLOR, CCARHUACC, TANTACCATO, PUCACCASA Y PALTAMACHAY DEL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(11/22)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2191829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AMBIENTAL DE PROVISION HIDRICA EN EL BOSQUE ANDINO EN LA CABECERA DE LA CUENCA DEL RIO HUANCABAMBA, PROVINCIA DE HUANCABAMBA -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2192747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DE LOS CENTROS POBLADOS DE LA NACION CHOPCCA DE LOS DISTRITOS DE PAUCARA Y YAULI DE LAS PROVINCIAS DE ACOB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2195112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PARA RIEGO DEL CANAL CURIHUMA DE LA COMUNIDAD DE CAMBRUNE, DISTRITO DE CARUMAS - MARISCAL NIETO -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2208592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CANAL DE IRRIGACION RIOBAMBA CASABLANCA - JOCOSBAMBA, DISTRITO DE QUICHES - SIHUAS -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2220716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 RIEGO EN LOS SECTORES LA CONGONA, BRAVAYACU Y NARANJO MAYO EN EL DISTRITO DE CHOROPAMPA, PROVINCIA DE CHOTA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2226592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AGUA DEL SISTEMA DE RIEGO EN LAS LOCALIDADES DE AQCHAPA, BAÑOS SANTA ANA, YUCAES Y MAIZONDO, DISTRITO DE QUINUA - HUAMANGA - AYACUC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2229551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SERVICIO DE AGUA DEL SISTEMA DE RIEGO PUMAPAHUASIN-SOCAORAN-UCHUBAMBA-CCOLLPA, DISTRITO DE CALLANMARCA, PROVINCIA DE ANGARAES, DEPARTAMENTO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2289170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DEL SISTEMA DE RIEGO CRUZ CONGA EN LOS DISTRITOS DE HUASMIN, CELENDIN, JOSE GALVEZ, PROVINCIA DE CELENDIN, DEPARTAMENTO DE CAJ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2308865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 LOS SERVICIOS DE APOYO EN LA CADENA PRODUCTIVA DE CACAO EN 60 CASERIOS DE LA MARGEN DERECHA DEL RIO HUALLAGA, DISTRITO DE JOSE CRESP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2328744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ORGANIZACION, ASOCIATIVIDAD E INCLUSION EN LOS MERCADOS DE LOS PEQUEÑOS Y MEDIANOS PRODUCTORES AGRARIOS DE LA SIERRA EN LAS REGIONES DE AMAZO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2436681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COBERTURA DE LOS SERVICIOS PARA EL INCREMENTO DE VALOR GENETICO DE ALPACAS EN LAS REGIONES DE AREQUIPA, PUNO, CUSCO, HUANCAVELICA, AYACUCHO,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2437146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COBERTURA PARA LA COMPETITIVIDAD DE PRODUCTORES DE CUYES DE LAS REGIONES DE CAJAMARCA, LIMA, CUSCO, ANCASH, JUNIN, APURIMAC Y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2437700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PARA EL INCREMENTO DEL VALOR AGREGADO PRIMARIO DE LA FIBRA DE ALPACAS EN CRIADORES DE ALPACAS EN AREQUIPA, PUNO, CUSCO Y PASCO 4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2471146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PUBLICOS PARA EL DESARROLLO PRODUCTIVO LOCAL EN LOS AMBITOS DE LA SIERRA Y SELVA DEL PERU - AVANZAR RURAL - 5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2474757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DE VALOR DEL PALTO EN LAS LOCALIDADES INTERANDINAS DE 5 PROVINCIAS DEL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(12/22)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7647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2502175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SERVIVIO PUBLICO EN EL MANEJO GANADERO PARA LA PRODUCCION DE CAMELIDOS SUDAMERICANOS EN LA COMUNIDAD CAMPESINA DE SALCCA SANTA ANA DEL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2503912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APOYO AL DESARROLLO PRODUCTIVO EN LA CRIANZA DE ANIMALES MENORES (AVES DE CORRAL, OVINOS, CERDOS), TUBERCULOS Y GRANOS EN 32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2503915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FORESTALES BAJO SISTEMAS SILVOPASTORILES, IMPACTADOS POR ACTIVIDADES ANTROPICAS EN LOS DISTRITOS DE TAHUAMANU, IBERIA Y IÑAPARI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2516185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RECARGA HIDRICA Y APROVECHAMIENTO DE AGUA DE LLUVIA EN 14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2643338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PLANTACIONES FORESTALES COMPETITIVAS EN LAS LOCALIDADES DE SHANAO, MORILLO, SOLO, PUCALLPA,ALTO PUCALPILLO,KONGOM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2657496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PARCELARIO DE LAS COMUNIDADES DE SANTO DOMINGO, PICHUPAMPA, HUANANGUI Y ANEXOS DE TANTAN 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2664362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SUELOS AGRARIOS DEGRADADOS EN LA SUBCUENCA CHUSPIN DISTRITO DE CASCA DE LA PROVINCIA DE MARISCAL LUZURIAGA DEL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1327: MINAG - BINACIONAL PUYANGO - TUMBES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2516510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AGUA PARA RIEGO IRRIGACION HUAQUILLAS BARRIO SAN JOSE DISTRITO DE TUMBES - PROVINCIA DE TUMBES -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2597820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PROVISION DE AGUA PARA RIEGO EN SECTOR LA TUNA DISTRITO DE TUMBES DE LA PROVINCIA DE TUMBES DEL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2630057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PROVISION DE AGUA PARA RIEGO EN PRADO BAJO Y PRADO ALTO DISTRITO DE PAMPAS DE HOSPITAL DE LA PROVINCIA DE TUMBES DEL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1328: MINAG - JEQUETEPEQUE- ZAÑA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2197680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SISTEMA DE DRENAJE AGRICOLA IGLESIA VIEJA - SAN ISIDRO, SUB-SECTOR SANTA ROSA, VALLE JEQUETEPEQUE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2279987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COBERTURA VEGETAL CON FINES DE PROTECCION DE SUELOS EN LADERAS DE SIETE COMUNIDADES CAMPESINAS DE LA CUENCA MEDIA Y ALTA DEL RIO JEQUETEPEQUE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2560125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HABITABILIDAD INSTITUCIONAL DEL PROYECTO ESPECIAL JEQUETEPEQUE ZAÑA - OPERADOR DE LA INFRAESTRUCTURA HIDRAULICA DEL SE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(13/22)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2576903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EL PROYECTO ESPECIAL JEQUETEPEQUE ZAÑA, DE LA CADENA PRODUCTIVA DEL CUY, DISTRITO DE YONAN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2625994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PROVISION DE AGUA PARA RIEGO EN SISTEMA DE RIEGO CANAL CULPON DISTRITO DE NUEVA ARICA DE LA PROVINCIA DE CHICLAYO DEL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1329: MINAG - SIERRA CENTRO SUR  (37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2104591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CANALES DE IRRIGACION DEL VALLE INTERANDINO DE CHINCHO, DISTRITO DE CHINCHO - ANGARAES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2153794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DEL SISTEMA DE RIEGO PASHUAÑA, EN LAS LOCALIDADES DE SARAYCA,PARANCAY,QUILCATA Y CHANTA, DISTRITO DE POCOHUANCA - AYMARAES -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2304911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PRODUCCION FORESTAL CON PINO EN LAS COMUNIDADES ALTO ANDINAS, DISTRITO DE SAURAMA - VILCAS HUAMAN -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2314037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INSTALACION, DEL SISTEMA DE RIEGO DE TACOMAYO EN LAS COMUNIDADES DE OCORURO, MARQUIRI BAJO,UNION ANTA,HUANOHUANO,PACOPATA, Y HUINI DE LOS DISTRITOS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2339294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DEL SISTEMA DE RIEGO INTEGRADO TACCATA - UMASI - CHACRALLA, DISTRITO CANARIA, PROVINCIA DE VICTOR FAJARDO - DISTRITO DE AUCARA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2342275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PARA EL SISTEMA DE RIEGO PICHCCACCOCHA DE LAS, COMUNIDADES DE VILLA SAN JOSE Y SANTA ROSA, DISTRITO DE CHIPAO - LUCANAS - AYAC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2344129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AGUA PARA RIEGO EN LOS SECTORES DE HUANCARAMA, HUAYLLAS, HILANA Y HUAMPUPAMPA DE LA LOCALIDAD DE QUILCATA DISTRITO DE SARA SARA,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2382724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PARA RIEGO DE LOS SECTORES ACPITAN Y COYLLURQUI-REPRESAMIENTO DE LAS LAGUNAS CCOMEROCOCHA Y MESANIPAMPA,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2432706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EN EL SISTEMA DE RIEGO ANTABAMBA, DISTRITO DE ANTABAMBA - PROVINCIA DE ANTABAMBA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2453086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COBERTURA VEGETAL MEDIANTE LOS SERVICIOS DE INSTALACION FORESTAL - FRUTICOLA EN LAS COMUNIDADES BAJAS DEL DISTRITO DE ANCHONGA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2457146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COBERTURA VEGETAL CON ESPECIE FORESTALES Y FRUTICOLA E INSTALACION DE VIVERO EN LAS COMUNIDADES DE SAN JUAN DE DIOS, SAN JUAN BAUTISTA,CARHUA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2467962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A NIVEL PARCELARIO CON UN SISTEMA DE RIEGO TECNIFICADO EN EL CENTRO POBLADO HUINCHULLAY DEL DISTRITO DE ARMA -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(14/22)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2493157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AGUA PARA RIEGO MEDIANTE REPRESAMIENTO, PARA EL AFIANZAMIENTO HIDRICO PARA LOS SERVICIOS DE AGUA PARA RIEGO DE LOS SECTORES DE HUMA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2527168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PARA SISTEMA DE RIEGO REPRESA PAMPACCASA 6 LOCALIDADES DEL DISTRITO DE COTABAMBAS - PROVINCIA DE COTABAMBAS - DEPARTAMENTO DE APUR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2528119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CAPACIDADES PARA LA PRESTACION DE SERVICIOS DE APOYO A LA CADENA PRODUCTIVA DE ANIMALES MENORES EN EL DISTRITO DE LOS MOROCHUCOS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2557448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DE RIEGO EN LOS SECTORES DE QOLLANA, QUIRMA PATILLANI Y CHACCOHUIRI DE LAS COMUNIDADES DE HANANSAYA CCOLLANA Y 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2560780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CAPACIDADES PARA LA PRESTACION DE SERVICIOS DE APOYO A LA CADENA PRODUCTIVA DE ANIMALES MENORES EN EL DISTRITO DE SANTO TOMAS DE PATA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2575711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LA LOCALIDAD DE TURPO DEL COMITE DE RIEGO TANCARPATA DEL DISTRITO DE TURPO DE LA PROVINCIA DE ANDAH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2593398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ANIMALES MENORES EN EL DISTRITO DE CHUSCHI DE LA PROVINCIA DE CANGALL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2597928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APOYO A LA FORESTACION EN EL DISTRITO DE HUAYLLAY GRANDE DE LA PROVINCIA DE ANGARAES DEL DEPARTAMENTO DE HUANCAVE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2599658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APOYO A LA FORESTACION EN EL DISTRITO DE QUINUA DE LA PROVINCIA DE HUAMANGA DEL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2605536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PROVISION DE AGUA PARA RIEGO EN EL SISTEMA DE RIEGO CHITO PALLCCAHUAYCCO, COMUNIDADES DE QUISHUARCANCHA Y SACHABAMBA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2607443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SISTEMA DE RIEGO TECNIFICADO EN EL COMITE USUARIOS CHACCATUYOCC - MARGEN IZQUIERDA EN LOS SECTORES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2614665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APOYO A LA FORESTACION DEL DISTRITO DE ANTA DE LA PROVINCIA DE ANTA DEL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2615878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APOYO AL DESARROLLO PRODUCTIVO AGROPECUARIO EN LA CRIANZA DE CUYES EN LAS COMUNIDADES DE HUANCCARCO, CURPAHUASI, MOLLEPIÑA, TTASTAP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2621475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COMUNIDAD CAMPESINA DE CCAYCCO DISTRITO DE MARANGANI DE LA PROVINCIA DE CANCHIS DEL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2623551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ANIMALES MENORES EN EL DISTRITO DE PROGRESO DE LA PROVINCIA DE GRAU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(15/22)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2629398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EL CULTIVO DE FORESTALES EN EL DISTRITO DE ANCO-HUALLO DE LA PROVINCIA DE CHINCHEROS DEL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2632000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PROVISION DE AGUA PARA RIEGO EN LOS SECTORES DE CHECCHEPA, MANZANAYOC, HATUMPAMPA Y PANTEOPAMPA EN EL CENTRO POBLADO DE PIYAY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2642136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RIEGO EN LOS SECTORES DE PITIPUCYO, YURAQPUCYO, FEBRATARIO, YACASUCO Y MOLLEPATA DE LA COMUNIDAD MULLAKAS-MISMIN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2658695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EL AMBITO DEL DISTRITO DE ALCAMENCA DE LA PROVINCIA DE VICTOR FAJARDO DEL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2674180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CRIANZA DE CUYES DEL DISTRITO DE VILCABAMBA DE LA PROVINCIA DE GRAU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2676236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PROVISION DE AGUA PARA RIEGO EN COMUNIDADES DE MOLLEPIÑA,TAMBORACCAY Y PUCURHUAY DEL DISTRITO DE CURPAHUASI DE LA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2678292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TUNA, EN LOS DISTRITOS DE TAMBILLO, QUINUA Y PACAYCASA DE LA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2680038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DE LOS SERVICIOS DE APOYO AL DESARROLLO PRODUCTIVO EN LA CADENA PRODUCTIVA DE ANIMALES MENORE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2680665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TUNA DISTRITO DE POMACOCHA DE LA PROVINCIA DE ANDAHUAYLAS DEL DEPARTA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2694585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FRUTALES EN EL DISTRITO DE COLCA DE LA PROVINCIA DE VICTOR FAJARDO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1330: MINAG - BINACIONAL LAGO TITICACA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2406828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PROTECCION CONTRA INUNDACIONES EN AMBAS MARGENES DEL RIO KARIMAYO EN LOS SECTORES DE ACCORANI, RUCOS Y CHACAPUNTA PROGRESIVAS (01+4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2410781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SISTEMA DE RIEGO DE LA LOCALIDAD DE JILA SAN JERONIMO DEL, DISTRITO DE ASILLO - AZANGARO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2434687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TRANSFERENCIA TECNOLOGICA DEL GANADO VACUNO LECHERO EN LA CUENCA BAJA DEL RIO COATA, DISTRITOS DE HUATA, COATA, CAPACHICA Y PAUCARCOLLA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2453031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CUENCA MEDIA BAJA DEL RIO GRANDE, AFECTADA POR LA CONTAMINACION MINERA EN EL DISTRITO DE ANANEA - PROVINCIA DE SAN ANTONIO DE PUTINA -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(16/22)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204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2472312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TECNOLOGICA DE LA CADENA PRODUCTIVA DEL GANADO VACUNO LECHERO EN LA CUENCA LLALLIMAYO, DISTRITO DE AYAVIRI Y EN LOS DISTRITOS DE CUPI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2475038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PRODUCTIVA DEL GANADO VACUNO LECHERO EN LAS ORGANIZACIONES CAMPESINAS DE LA CUENCA DEL RIO RAMIS EN LOS DISTRITOS DE SAN JOSE Y AZANGA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2482173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TECNIFICACION DE PROCESOS PARA LA CADENA PRODUCTIVA DE GANADO VACUNO EN LOS DISTRITOS DE HUANCANE, VILQUE CHICO Y ROSASPATA DE LA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2498893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PRODUCTIVA DE GANADO OVINO EN LAS COMUNIDADES CAMPESINAS DEL DISTRITO DE SAN ANTON - PROVINCIA DE AZANGARO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1331: MINAG - BINACIONAL RIO PUTUMAYO  (9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2321428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PRODUCTIVA DEL CULTIVO DE MAIZ EN HOGARES EN PROCESO DE INCLUSION EN LA CUENCA DEL RIO AMAZONAS ENTRE RONDIÑA I ZONA Y YAHUMA II ZO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2321515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PRODUCTIVA EN EL CULTIVO DE MAIZ EN HOGARES EN PROCESO DE INCLUSION DE LAS COMUNIDADES DE LA CUENCA DEL RIO AMAZONAS ENTRE ISLA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2431666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CAPACIDADES TECNICAS EN EL APROVECHAMIENTO SOSTENIBLE DE AGUALAES EN 6 LOCALIDADES DEL DISTRITO DE SAN PABLO - PROVINCIA DE MARISCAL RAMON CASTI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2438316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CAPACIDADES PRODUCTIVAS PARA EL MANEJO DE SISTEMAS AGROFORESTALES EN 15 LOCALIDADES DEL DISTRITO DE PEBAS - PROVINCIA DE MARISCAL RAMON CAST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2502427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SERVICIOS DE ASISTENCIA TECNICA DEL CULTIVO DE CACAO EN SISTEMAS AGROFORESTALES Y PROCESAMIENTO EN GRANO SECO DE CACAO PARA LA REACTIVACION ECON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2574750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EL CULTIVO DE CACAO AMAZONICO EN 10 COMUNIDADES DEL DISTRITO DE SAN PABLO DE LA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2628940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AGRICULTURA FAMILIAR, EN LA CUENCA BAJA DEL PUTUMAYO DISTRITO DE YAGUAS DE LA PROVINCIA DE PU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2629033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APOYO AL DESARROLLO PRODUCTIVO FORESTAL SOSTENIBLE EN EN MANEJO, APROVECHAMIENTO, PRODUCCION Y ARTICULACION COMERCIAL EN LA CCNN 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2634078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 CACAO DISTRITO DE SAN PABLO DE LA PROVINCIA DE MARISCAL RAMON CASTILL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(17/22)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0390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1332: MINAG - JAEN- SAN IGNACIO- BAGUA  (7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2166858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CONTINUACION Y CULMINACION DEL PROYECTO DE IRRIGACION AMOJAO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2210435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INFRAESTRUCTURA DE RIEGO DE LA COMISION DE REGANTES SAN PEDRO DE PERICO, DISTRITO DE CHIRINOS - SAN IGNACIO -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2312329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IRRIGACION SAN ANTONIO DE HUARANGO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2320558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DE VALOR DEL CULTIVO DE CACAO EN LAS PROVINCIAS DE JAEN, SAN IGNACIO, CUTERVO, BAGUA, UTCUBAMBA Y RODRIGUEZ DE MENDOZA EN LOS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2324997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AMBIENTALES CON ENFOQUE EN EL RECURSO HIDRICO MEDIANTE LA REFORESTACION EN SUB CUENCAS DE LA PROVINCIA DE UTCUBAMBA -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2325232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AMBIENTALES CON ENFOQUE EN EL RECURSO HIDRICO, MEDIANTE LA REFORESTACION EN LAS SUB CUENCAS EN DIEZ DISTRITOS DE LA PROV. DE JAEN-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2420373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AGUA PARA RIEGO DEL CANAL LOS SAUCES, CENTRO POBLADO TABACAL - DISTRITO DE CHONTALI - PROVINCIA DE JAEN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1333: MINAG - ALTO HUALLAGA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2113097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CANAL DE RIEGO LAS MERCEDES-LA VICTORIA-07 DE OCTUBRE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2310264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ESPECIES AGROFORESTALES CON FINES DE RECUPERACION DE SUELOS DEGRADADOS EN 20 LOCALIDADES DE LA, PROVINCIA DE MARISCAL CACERES 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2479855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AMBIENTALES A TRAVES DE LA REFORESTACION DE SUELOS DEGRADADOS EN LOS DISTRITOS DE HONORIA, PUERTO INCA Y TOURNAVISTA DE LA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2495439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AMBIENTALES MEDIANTE LA INSTALACION DE PLANTACIONES FORESTALES EN LA ZONA ESTE DE TINGO MARIA DEL DISTRITO DE RUPA-RUPA -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1334: MINAG - PICHIS PALCAZU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2252355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PRODUCTIVA DEL CULTIVO DE GUANABANA EN SISTEMAS AGROFORESTALES EN LAS PROVINCIAS DE CHANCHAMAYO Y SATIPO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(18/22)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2255598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CULTIVO DE PIÑA ORGANICO EN SISTEMAS AGROFORESTALES EN LOS VALLES DE PICHIS Y PALCAZU, PROVINCIA OXAPAMPA - REGION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2307353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PRODUCTIVA DE BANANO SISTEMAS INTEGRALES DE LAS PROVINCIAS OXAPAMPA, CHANCHAMAYO Y SATIPO REGIONES PASCO YJUNIN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2317106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CADENA PRODUCTIVA DEL CULTIVO DE PALTO EN SISTEMAS AGROFORESTALES EN LAS PROVINCIAS DE OXAPAMPA Y CHANCHAMAYO REGION JUNIN Y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2431291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PRODUCCION AGRICOLA MEDIANTE EL SISTEMA AGROECOLOGICO EN LAS COMUNIDADES NATIVAS FRONTERIZAS DE PURUS, YURUA Y MASISEA - PROVINCIAS DE PURUS,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1593: PROYECTO ESPECIAL DE DESARROLLO DEL VALLE DE LOS RIOS APURIMAC, ENE Y MANTARO-PROVRAEM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2439878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CAPACIDAD PRODUCTIVA DE LOS SUELOS DEGRADADOS EN EL AMBITO DEL VRAEM EN LAS PROVINCIAS DE LA MAR Y HUANTA DEL DEPARTAMENTO DE AYACUCHO; LA PR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2458348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APOYO AL DESARROLLO PRODUCTIVO SOSTENIBLE DEL BAMBU EN 16 DISTRITOS DEL AMBITO DEL VRAEM EN LAS PROVINCIAS DE LA MAR Y HUANTA DEL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2471054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APOYO AL DESARROLLO PRODUCTIVO DEL PALILLO (CURCUMA LONGA) EN LOS DISTRITOS DE SANTA ROSA Y AYNA DE LA PROVINCIA DE LA MAR, DISTRITO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2491917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LAS CAPACIDADES PRODUCTIVAS AGROPECUARIAS PARA LA DIVERSIFICACION PRODUCTIVA CON ENFOQUE FAMILIAR EN LAS COMUNIDADES NATIVAS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2508113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APOYO AL DESARROLLO PRODUCTIVO DEL PLATANO Y BANANO EN LAS PROVINCIAS DE LA MAR Y HUANTA DEL DEPARTAMENTO DE AYACUCHO Y LA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2524346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LAS CAPACIDADES PRODUCTIVAS EN LA CRIANZA Y MANEJO GANADERO MEDIANTE INNOVACIONES TECNOLOGICAS EN LAS PROVINCIAS DE LA MAR Y HUANTA DEL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2532943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EL SISTEMA DE RIEGO DE LA LOCALIDAD DE LIMATAMBO DEL DISTRITO DE VILLA KINTIARINA - PROVINCIA DE LA CONVENCION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2560115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SERVICIOS DE APOYO AL DESARROLLO PRODUCTIVO AGROPECUARIO EN LA ZONA SELVA DE LAS PROVINCIAS DE LA MAR Y HUANTA DEL DEPARTAMENTO DE AYACUCHO;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2612759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APOYO AL DESARROLLO PRODUCTIVO DE LA DIRECCION ZONAL DE PICHARI - PROVRAEM, DE LA CADENA PRODUCTIVA DE CAFES ESPEC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(19/22)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0390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2617438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APOYO AL DESARROLLO PRODUCTIVO DE LA DIRECCION ZONAL DE PANGOA - PROVRAEM, DE LA CADENA PRODUCTIVAS DE CACAOS FINO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1594: PROY. ESP. DATEM DEL MARAÑON-ALTO AMAZONAS-LORETO-CONDORCANQUI-PEDAMAALC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2511506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 LA CADENA PRODUCTIVA DE CAMU CAMU ( (MYRCIARIA DUBIA (H.B.K) ME VAUGH)) EN 4 DISTRITOS DE LA PROVINCIA DE ALTO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2511832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AL SERVICIO DE APOYO AL CULTIVO DE LIMON EN EL DISTRITO DE YURIMAGUAS - PROVINCIA DE ALTO AMAZONAS -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2572367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PROVISION DE AGUA PARA RIEGO EN LA MARGEN DERECHA DEL RIO SHANUSI, LOCALIDADES DE ROCA FUERTE, PUERTO PERU, COTOYACU, GRAU, PAMPA HERMO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2657001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DESARROLLO PRODUCTIVO EN LA CADENA PRODUCTIVA DEL CULTIVO DE PLATANO, EN EL DISTRITO DE CENEPA, RIO SANTIAGO Y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1631: MINAGRI- GESTION DE PROYECTOS SECTORIALES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2250051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SISTEMA DE INFORMACION ESTADISTICA AGRARIA Y DEL SERVICIO DE INFORMACION AGRARIA PARA EL DESARROLLO RURAL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2268198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CATASTRO, TITULACION Y REGISTRO DE TIERRAS RURALES EN EL PERU, TERCERA ETAPA - PTRT3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1634: MINAGRI - FONDO SIERRA AZUL  (45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2618687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TERRITORIO HIDRICO PRODUCTIVO DE SAN PEDRO DE CASTA Y MAYHUAY, UBICADOS EN LA COMUNIDAD CAMPESINA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2631090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TERRITORIO HIDRICO PRODUCTIVO DE CENTRO POBLADO CALZADA DISTRITO DE ALTO PICHIGUA DE LA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2631102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TERRITORIO HIDRICO PRODUCTIVO DE CENTRO POBLADO HUACROYUTA, CRUZ PAMPA, PIRHUAYANI Y DE CENTRO POBL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2631148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TERRITORIO HIDRICO PRODUCTIVO, UBICADO EN LAS LOCALIDADES DE HUALLATIRI Y TOTORUMA, DISTRITO DE DESAGU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2631180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TERRITORIO HIDRICO PRODUCTIVO, UBICADO EN LA LOCALIDAD DE HUANCARAYLLA, DISTRITO DE HUANCARAYLLA DE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013 DAR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1,593.1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1,666.7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001-155: MINISTERIO DE AGRICULTURA-ADMINISTRACION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006-956: PROGRAMA SUBSECTORIAL DE IRRIGACION - PSI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011-1296: PROGRAMA DE DESARROLLO PRODUCTIVO AGRARIO RURAL - AGRORURAL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012-1297: PROGRAMA DE COMPENSACIONES PARA LA COMPETITIVIDAD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014-1327: MINAG - BINACIONAL PUYANGO -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015-1328: MINAG - JEQUETEPEQUE- ZAÑA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016-1329: MINAG - SIERRA CENTRO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017-1330: MINAG - BINACIONAL LAGO TITICACA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018-1331: MINAG - BINACIONAL RIO PUTUMAYO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019-1332: MINAG - JAEN- SAN IGNACIO- BAGUA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020-1333: MINAG - ALTO HUALLAGA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(20/22)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2648747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DEL SISTEMA DE RIEGO COMUNIDAD PAUCARPATA, DEL SISTEMA DE RIEGO QUEBRADA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2648816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DE LA INFRAESTRUCTURA DE CAPTACION Y CONDUCCION CASA BLANCA, SECTOR MACA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2648825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AGUA; EN EL(LA) RECARGA HIDRICA PARA LA UNIDADPRODUCTORA CANAL DE RIEGO PAMPA COLORADA; DISTRITO DE PACCHO, PROVINCIAHUAURA,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2649069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DE LA INFRAESTRUCTURA DE RIEGO DE LOS CANALES CANLLA, AMA, PAJUELO TOMA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2649071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 DEL SISTEMA DE RIEGO DE SEGLLA JIRKA A HATUN RUMI, RESERVORIO DE MIL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2649102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 DEL SISTEMA DE RIEGO CANAL ALTO CASTILLO-ALTO MOLLE Y SISTEMA DE RIE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2649351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 TECNIFICADO-GRUPO DE GESTION EMPRESARIAL CERRO QUISPE,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2649727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 BOCATOMA NASPAS, CANAL DE RIEGO ONGORO, DISTRITO DE CHOCO,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2649820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DEL CANAL DE RIEGO BELGICA, DISTRITO DE PARIACOTO, PROVINCIA HUA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2649823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 DEL SISTEMA DE RIEGO CANAL ALLPAQUITA, CANAL DE REGADIO DEL CASERIO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2649829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SISTEMA DE RIEGO COPINA CHARLIRAQUE, INFRAESTRUCTURA DE RIEGO DEL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2649831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PRODUCTORA: CANAL DE RIEGO SAN ISIDRO, DISTRITO DE LLOQUE, PROVINCIA GENERAL SANCHE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2649875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RESERVORIO DE AHUAYRO, SISTEMA DE RIEGO CCACCANTOY - CHACAPATA Y 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2649885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PRODUCTORA: CANALES DE RIEGO CHULLUNQUIANI Y PIRUANI, DISTRITO DE UBINAS Y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2649907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DEL SISTEMA DE RIEGO EN EL CENTRO POBLADO DE CATAYOC; DISTRITO DE CHAVIN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(21/22)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2649920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DE RIEGO SAN JOSE DE SUCRE, DISTRITO DE APONGO, PROVINCIA VICTOR 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2650049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DE RIEGO DE LAS PAMPAS DE LAIVE- INGAHUASI, DISTRITO DE YANACANCHA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2650089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SISTEMA DE RIEGO ACCETAMBO - PALLCCA, CANAL DE RIEGO PINTOCCA - LAU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2650184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 EN EL CENTRO POBLADO DE HUACHHUA; DISTRITO DE PAUCARA,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2650197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DE RIEGO HUACATOMA, CANAL DE RIEGO MARMO; DISTRITO DE PIRA,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2650345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CANAL TOMA VIRGEN EN LOS SECTORES HUAMBA ALTA, CANAL JAIHUA EN EL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2650369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 EN LAS COMUNIDADES DE YACUY UNION AMBO; DISTRITO DE YAN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2650375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IRRIGACION DE PAMPARCA; DISTRITO DE YANACANCHA, PROVINCIA CHUPACA,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2650378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CANAL E INSTALACION DE RIEGO PARCO - RUMICHACA, SISTEMA DE RIEGO 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2650654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BOCATOMA Y CANAL PLATAFORMA VALLE DE TAMBO; DISTRITO DE CARUMAS,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2650700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SISTEMA DE RIEGO PUMAPUQUIO, ACCOCUCHO, PURUPURO, ACCOPATA Y CCANTO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2650706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 DE LOS CANALES: BRUJO PATA - HUAQUILLAS - PUNTILLA Y VA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2650713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SISTEMA DE RIEGO PARA EL GGE PROGRESISTAS, SISTEMA DE RIEGO PARA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2650715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SERVICIO DE AGUA PARA RIEGO EN SECTOR HATUN RUMI, SISTEMA DE RIEGO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2650796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DE RIEGO REYCO - MARU, EN LA COMUNIDAD CAMPESINA DE CAUJUL SECTOR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(22/22)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529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2650812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RIEGO-GGE SANTA TERESA, SISTEMA DE RIEGO GGE AMIRALLA;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2650839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SISTEMA DE RIEGO EN LA COMUNIDAD DE TOTORHUAYLAS; DISTRITO DE TAMBOBAMBA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2650862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LAS UNIDADES PRODUCTORAS: SISTEMA DE RIEGO EN EL SECTOR HUAYLLAPATA DE LA COMUNIDAD DE CCALLO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2651449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PISIC CHORRO BLANCO ROMERO CIRCA; DISTRITO DE CHUGUR, PROVINCIA 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2651487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PAMPA CARRERA BAJA; DISTRITO DE CORDOVA, PROVINCIA HUAYTARA,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2671654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PRODUCTORA: SISTEMA DE RIEGO EN LAS LOCALIDADES DE YANACORRAL ALTO, YANACORRAL BAJO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2671655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CAPTACION DE AGUA ; EN EL(LA) RECARGA HIDRICA PARA LA UNIDAD PRODUCTORA CANAL DE RIEGO DEL PARAJE CARHUAMARAN SAN ANTONIO LEGUA, CANALES LATERAL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2672224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TERRITORIO HIDRICO PRODUCTIVO UH 49891 MEDIO, UBICADO EN EL DISTRITO DE FLORIDA Y DISTRITO DE YAMBR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2672225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TERRITORIO HIDRICO PRODUCTIVO UTCUBAMBA MEDIO, UBICADO EN EL DISTRITO DE TRITA, LUYA Y LAMUD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2672226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SIEMBRA Y COSECHA DE AGUA EN EL THP UTCUBAMBA MEDIO ALTO, UBICADO EN EL DISTRITO LUYA, LUYA VIEJO, LONYA CHICO, COLCAMAR, EL TINGO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(307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709.6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383.2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018: Pliego 018 A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1257: AGROMERCADO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2511311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APOYO AL DESARROLLO COMERCIAL DE LOS PRODUCTORES DE QUINUA EN 10 DISTRITOS DE LAS PROVINCIAS DE EL COLLAO, CHUCUIT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2613870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APOYO AL DESARROLLO PRODUCTIVO EN 8 UNIDADES PRODUCTORAS 8 DISTRITOS DE 8 PROVINCIAS DE 8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160: Pliego 160 SENASA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720: PROGRAMA DE DESARROLLO DE SANIDAD AGROPECUARIA - PRODESA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2593747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INOCUIDAD AGROALIMENTARIA DEL SENASA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163: Pliego 163 INIA  (14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160: INSTITUTO NACIONAL DE INNOVACION AGRARIA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2361771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DISPONIBILIDAD, ACCESO Y USO DE SEMILLAS DE CALIDAD DE PAPA, MAIZ AMILACEO, LEGUMINOSAS DE GRANO Y CEREALES, EN LAS REGIONES DE JUNIN, AYACUC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2472190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DE TECNOLOGIA AGRARIA EN LA ESTACION EXPERIMENTAL AGRARIA EL CHIRA MARCAVELICA DEL DISTRITO DE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2472654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DE TECNOLOGIA AGRARIA DE LA ESTACION EXPERIMENTAL AGRARIA PERLA DEL VRAEM EN LA LOCALIDAD DE SAMA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2472675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DE TECNOLOGIA AGRARIA EN LA ESTACION EXPERIMENTAL AGRARIA BAÑOS DEL INCA EN LA LOCALIDAD LOS BAÑO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2480490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EN LA CARACTERIZACION DE LOS RECURSOS GENETICOS DE LA AGROBIODIVERSIDAD EN 17 DEPARTAMENTOS DEL PERU. DEL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2487112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TECNOLOGICA EN EL MANEJO Y RECUPERACION DE SUELOS AGRICOLAS DEGRADADOS Y AGUAS PARA RIEGO EN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2491159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DE TECNOLOGIA EN GANADERIA ALTO ANDINA EN 33 DISTRITOS DE LOS DEPARTAMENTOS DE APURIMAC,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2501680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PROMOCION DE LA CIENCIA, TECNOLOGIA E INNOVACION TECNOLOGICA EN LA ESTACION EXPERIMENTAL AGRARIA DONOSO, CENTRO POBLADO DONOSO,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2506684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DE TECNOLOGIAS PARA EL MANEJO SOSTENIBLE DE LA GANADERIA CAPRINA EN BOSQUE SECO Y COSTA CENTRAL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2532404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INVESTIGACION Y TRANSFERENCIA TECNOLOGICA AGRARIA EN CULTIVOS FRUTICOLAS EN LOS 24 DEPARTAMENTOS DEL PERU DISTRITO DE - TODOS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2539015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LA UNIDAD DE PATRIMONIO DE LA OFICINA DE ADMINISTRACION DEL INSTITUTO NACIONAL DE INNOVACION AGRARIA - INIA EN LA LOCALIDAD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2693837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PROMOCION DE LA CIENCIA, TECNOLOGIA E INNOVACION TECNOLOGICA EN ESTACION EXPERIMENTAL AGRARIA PASCO, DE CENTRO POBLADO POGROHUAY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0515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1773: PROYECTO RED DE SERVICIOS DE INNOVACION AGRARIA - PRED - INIA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2562301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RED DE SERVICIOS DE INNOVACION, TRANSFERENCIA TECNOLOGICA Y EXTENSION TECNOLOGICA AGRARIA EN LAS SEIS ESTACIONES EXPERIMENTALES AGRARIAS DEL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165: Pliego 165 SERFOR  (23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1503: SERVICIO NAC. FORESTAL Y DE FAUNA SILVESTRE-SERFOR - SEDE CENTRAL  (19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2308169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DE LA ADMINISTRACION TECNICA FORESTAL Y DE FAUNA SILVESTRE - ATFFS SIERRA CENTRAL - REGIONES DE JUNIN Y HUANCA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2309667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DE LA ADMINISTRACION TECNICA FORESTAL Y DE FAUNA SILVESTRE - ATFFS SELVA CENTRAL - REGIONES DE JUNIN Y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2310552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GESTION DE LA ADMINISTRACION TECNICA FORESTAL Y DE FAUNA SILVESTRE - ATFFS PIURA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2499861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LOS PUESTOS DE CONTROL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2509100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RECUPERACION DEL CONDOR ANDINO (VULTUR GRYPHUS) EN 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2510527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EL PUESTO DE CONTROL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2510596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DEL PUESTO DE CONTROL CHONT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2514815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EL PUESTO DE CONTROL QUI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2520662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LOS PUESTOS DE CONTROL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2520833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EL PUESTO DE CONTROL MOC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2530300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EL PUESTO DE CONTROL OLM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2540720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ECOSISTEMA FORESTAL DEGRADADO BOSQUE RELICTO MESOANDINO EN LA COMUNIDAD CAMPESINA DE SAN IGNACIO DEL DISTRITO DE HUANIPACA - PROVINCIA DE ABANC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AGRARIO Y DE RIEGO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1089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2543158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DEGRADADOS EN LAS COMUNIDADES CAMPESINAS DE PISCOPAMPA, RIO BLANCO Y TUHUALLQUE, PISCOPAMPA, TUHUALLQUI Y RIO BLANCO DEL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2555526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CONTROL Y VIGILANCIA DE LA LEGALIDAD DEL TRANSPORTE DE LOS RECURSOS FORESTALES Y DE FAUNA SILVESTRE EN LA SEDE LA CONVENCION 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2568980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APROVECHAMIENTO SOSTENIBLE DE LA VICUÑA (VICUGNA VICUGNA) EN CINCO COMUNIDADES CAMPESINAS ALCCASANA Y PATACCOLLANA DEL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2621270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3 UNIDADES PRODUCTORAS 3 CENTROS POBLADOS 3 DISTRITOS DE LA PROVINCIA DE LAMBAYEQUE DEL DEPARTAMENTO DE LAMBAYEQU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2629347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ECOSISTEMA, FORESTAL DEGRADADO DISTRITOS DE ACOBAMBILLA, COLCABAMBA DE LAS PROVINCIAS DE HUANCAVELICA, TAYACAJA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2630177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3 UNIDADES PRODUCTORAS 3 CENTROS POBLADOS DISTRITO DE JEPELACIO DE LA PROVINCIA DE MOYOBAMBA DEL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1737: FOMENTO Y GESTION SOSTENIBLE DE LA PRODUCCION FORESTAL EN EL PERU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2332872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FOMENTO Y GESTION SOSTENIBLE DE LA PRODUCCION FORESTAL EN 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2452861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ORDENAMIENTO DEL PATRIMONIO FORESTAL EN 9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2454392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FOMENTO DE LAS PLANTACIONES FORESTALES COMERCIALES PARA EL DESARROLLO PRODUCTIVO FORESTAL EN 7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2455355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PRODUCCION FORESTAL SOSTENIBLE EN BOSQUES NATURALES EN 5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idagr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Desarrollo Agrario y Riego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www.gob.pe/midagri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Yauyos 258, Lima – Perú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37526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021-1334: MINAG - PICHIS PALCAZU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022-1593: PROYECTO ESPECIAL DE DESARROLLO DEL VALLE DE LOS RIOS APURIMAC, ENE Y MANTARO-PROVRAEM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034-1594: PROY. ESP. DATEM DEL MARAÑON-ALTO AMAZONAS-LORETO-CONDORCANQUI-PEDAMAALC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035-1631: MINAGRI- GESTION DE PROYECTOS SECTORIALES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036-1634: MINAGRI - FONDO SIERRA AZUL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018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001-1257: AGROMERCADO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160 SENASA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001-157: SERVICIO NACIONAL DE SANIDAD AGRARIA-SENASA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002-720: PROGRAMA DE DESARROLLO DE SANIDAD AGROPECUARIA - PRODESA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163 INIA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001-160: INSTITUTO NACIONAL DE INNOVACION AGRARIA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013-1446: ESTACION EXPERIMENTAL AGRARIA EL PORVENIR-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014-1447: ESTACION EXPERIMENTAL AGRARIA ILLPA-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015-1448: ESTACION EXPERIMENTAL AGRARIA PUCALLPA-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016-1449: ESTACION EXPERIMENTAL AGRARIA SANTA ANA -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017-1450: ESTACION EXPERIMENTAL AGRARIA VISTA FLORIDA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018-1451: ESTACION EXPERIMENTAL AGRARIA ANDENES - CUZCO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020-1773: PROYECTO RED DE SERVICIOS DE INNOVACION AGRARIA - PRED - INIA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164 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001-1299: AUTORIDAD NACIONAL DE AGUA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764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165 SERFOR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001-1503: SERVICIO NAC. FORESTAL Y DE FAUNA SILVESTRE-SERFOR - SEDE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003-1737: FOMENTO Y GESTION SOSTENIBLE DE LA PRODUCCION FORESTAL EN 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EN INVERSIONES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013 DAR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709.6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001-155: MINISTERIO DE AGRICULTURA-ADMINISTRACION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006-956: PROGRAMA SUBSECTORIAL DE IRRIGACION - PSI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011-1296: PROGRAMA DE DESARROLLO PRODUCTIVO AGRARIO RURAL - AGRORURAL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014-1327: MINAG - BINACIONAL PUYANGO -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015-1328: MINAG - JEQUETEPEQUE- ZAÑA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016-1329: MINAG - SIERRA CENTRO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017-1330: MINAG - BINACIONAL LAGO TITICACA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018-1331: MINAG - BINACIONAL RIO PUTUMAYO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019-1332: MINAG - JAEN- SAN IGNACIO- BAGUA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020-1333: MINAG - ALTO HUALLAGA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021-1334: MINAG - PICHIS PALCAZU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AGRARIO Y DE RIEGO EN INVERSIONES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022-1593: PROYECTO ESPECIAL DE DESARROLLO DEL VALLE DE LOS RIOS APURIMAC, ENE Y MANTARO-PROVRAEM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034-1594: PROY. ESP. DATEM DEL MARAÑON-ALTO AMAZONAS-LORETO-CONDORCANQUI-PEDAMAALC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035-1631: MINAGRI- GESTION DE PROYECTOS SECTORIALES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036-1634: MINAGRI - FONDO SIERRA AZUL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018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001-1257: AGROMERCADO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160 SENASA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002-720: PROGRAMA DE DESARROLLO DE SANIDAD AGROPECUARIA - PRODESA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163 INIA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001-160: INSTITUTO NACIONAL DE INNOVACION AGRARIA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020-1773: PROYECTO RED DE SERVICIOS DE INNOVACION AGRARIA - PRED - INIA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