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92825.html" TargetMode="External"/><Relationship Id="rId3" Type="http://schemas.openxmlformats.org/officeDocument/2006/relationships/hyperlink" Target="https://noncataclysmic-limpingly-kaelyn.ngrok-free.dev/inversiones/gn/dnpp_2403635.html" TargetMode="External"/><Relationship Id="rId4" Type="http://schemas.openxmlformats.org/officeDocument/2006/relationships/hyperlink" Target="https://noncataclysmic-limpingly-kaelyn.ngrok-free.dev/inversiones/gn/dnpp_2423619.html" TargetMode="External"/><Relationship Id="rId5" Type="http://schemas.openxmlformats.org/officeDocument/2006/relationships/hyperlink" Target="https://noncataclysmic-limpingly-kaelyn.ngrok-free.dev/inversiones/gn/dnpp_2436548.html" TargetMode="External"/><Relationship Id="rId6" Type="http://schemas.openxmlformats.org/officeDocument/2006/relationships/hyperlink" Target="https://noncataclysmic-limpingly-kaelyn.ngrok-free.dev/inversiones/gn/dnpp_2446002.html" TargetMode="External"/><Relationship Id="rId7" Type="http://schemas.openxmlformats.org/officeDocument/2006/relationships/hyperlink" Target="https://noncataclysmic-limpingly-kaelyn.ngrok-free.dev/inversiones/gn/dnpp_2446251.html" TargetMode="External"/><Relationship Id="rId8" Type="http://schemas.openxmlformats.org/officeDocument/2006/relationships/hyperlink" Target="https://noncataclysmic-limpingly-kaelyn.ngrok-free.dev/inversiones/gn/dnpp_2447881.html" TargetMode="External"/><Relationship Id="rId9" Type="http://schemas.openxmlformats.org/officeDocument/2006/relationships/hyperlink" Target="https://noncataclysmic-limpingly-kaelyn.ngrok-free.dev/inversiones/gn/dnpp_2450301.html" TargetMode="External"/><Relationship Id="rId10" Type="http://schemas.openxmlformats.org/officeDocument/2006/relationships/hyperlink" Target="https://noncataclysmic-limpingly-kaelyn.ngrok-free.dev/inversiones/gn/dnpp_2450598.html" TargetMode="External"/><Relationship Id="rId11" Type="http://schemas.openxmlformats.org/officeDocument/2006/relationships/hyperlink" Target="https://noncataclysmic-limpingly-kaelyn.ngrok-free.dev/inversiones/gn/dnpp_2450600.html" TargetMode="External"/><Relationship Id="rId12" Type="http://schemas.openxmlformats.org/officeDocument/2006/relationships/hyperlink" Target="https://noncataclysmic-limpingly-kaelyn.ngrok-free.dev/inversiones/gn/dnpp_2465634.html" TargetMode="External"/><Relationship Id="rId13" Type="http://schemas.openxmlformats.org/officeDocument/2006/relationships/hyperlink" Target="https://noncataclysmic-limpingly-kaelyn.ngrok-free.dev/inversiones/gn/dnpp_2472371.html" TargetMode="External"/><Relationship Id="rId14" Type="http://schemas.openxmlformats.org/officeDocument/2006/relationships/hyperlink" Target="https://noncataclysmic-limpingly-kaelyn.ngrok-free.dev/inversiones/gn/dnpp_2472481.html" TargetMode="External"/><Relationship Id="rId15" Type="http://schemas.openxmlformats.org/officeDocument/2006/relationships/hyperlink" Target="https://noncataclysmic-limpingly-kaelyn.ngrok-free.dev/inversiones/gn/dnpp_2476294.html" TargetMode="External"/><Relationship Id="rId16" Type="http://schemas.openxmlformats.org/officeDocument/2006/relationships/hyperlink" Target="https://noncataclysmic-limpingly-kaelyn.ngrok-free.dev/inversiones/gn/dnpp_2483413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96646.html" TargetMode="External"/><Relationship Id="rId3" Type="http://schemas.openxmlformats.org/officeDocument/2006/relationships/hyperlink" Target="https://noncataclysmic-limpingly-kaelyn.ngrok-free.dev/inversiones/gn/dnpp_2497734.html" TargetMode="External"/><Relationship Id="rId4" Type="http://schemas.openxmlformats.org/officeDocument/2006/relationships/hyperlink" Target="https://noncataclysmic-limpingly-kaelyn.ngrok-free.dev/inversiones/gn/dnpp_2502841.html" TargetMode="External"/><Relationship Id="rId5" Type="http://schemas.openxmlformats.org/officeDocument/2006/relationships/hyperlink" Target="https://noncataclysmic-limpingly-kaelyn.ngrok-free.dev/inversiones/gn/dnpp_2505355.html" TargetMode="External"/><Relationship Id="rId6" Type="http://schemas.openxmlformats.org/officeDocument/2006/relationships/hyperlink" Target="https://noncataclysmic-limpingly-kaelyn.ngrok-free.dev/inversiones/gn/dnpp_2508279.html" TargetMode="External"/><Relationship Id="rId7" Type="http://schemas.openxmlformats.org/officeDocument/2006/relationships/hyperlink" Target="https://noncataclysmic-limpingly-kaelyn.ngrok-free.dev/inversiones/gn/dnpp_2514666.html" TargetMode="External"/><Relationship Id="rId8" Type="http://schemas.openxmlformats.org/officeDocument/2006/relationships/hyperlink" Target="https://noncataclysmic-limpingly-kaelyn.ngrok-free.dev/inversiones/gn/dnpp_2517119.html" TargetMode="External"/><Relationship Id="rId9" Type="http://schemas.openxmlformats.org/officeDocument/2006/relationships/hyperlink" Target="https://noncataclysmic-limpingly-kaelyn.ngrok-free.dev/inversiones/gn/dnpp_2517478.html" TargetMode="External"/><Relationship Id="rId10" Type="http://schemas.openxmlformats.org/officeDocument/2006/relationships/hyperlink" Target="https://noncataclysmic-limpingly-kaelyn.ngrok-free.dev/inversiones/gn/dnpp_2519329.html" TargetMode="External"/><Relationship Id="rId11" Type="http://schemas.openxmlformats.org/officeDocument/2006/relationships/hyperlink" Target="https://noncataclysmic-limpingly-kaelyn.ngrok-free.dev/inversiones/gn/dnpp_2521231.html" TargetMode="External"/><Relationship Id="rId12" Type="http://schemas.openxmlformats.org/officeDocument/2006/relationships/hyperlink" Target="https://noncataclysmic-limpingly-kaelyn.ngrok-free.dev/inversiones/gn/dnpp_2526611.html" TargetMode="External"/><Relationship Id="rId13" Type="http://schemas.openxmlformats.org/officeDocument/2006/relationships/hyperlink" Target="https://noncataclysmic-limpingly-kaelyn.ngrok-free.dev/inversiones/gn/dnpp_2529517.html" TargetMode="External"/><Relationship Id="rId14" Type="http://schemas.openxmlformats.org/officeDocument/2006/relationships/hyperlink" Target="https://noncataclysmic-limpingly-kaelyn.ngrok-free.dev/inversiones/gn/dnpp_2530648.html" TargetMode="External"/><Relationship Id="rId15" Type="http://schemas.openxmlformats.org/officeDocument/2006/relationships/hyperlink" Target="https://noncataclysmic-limpingly-kaelyn.ngrok-free.dev/inversiones/gn/dnpp_2536277.html" TargetMode="External"/><Relationship Id="rId16" Type="http://schemas.openxmlformats.org/officeDocument/2006/relationships/hyperlink" Target="https://noncataclysmic-limpingly-kaelyn.ngrok-free.dev/inversiones/gn/dnpp_2541814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41855.html" TargetMode="External"/><Relationship Id="rId3" Type="http://schemas.openxmlformats.org/officeDocument/2006/relationships/hyperlink" Target="https://noncataclysmic-limpingly-kaelyn.ngrok-free.dev/inversiones/gn/dnpp_2541856.html" TargetMode="External"/><Relationship Id="rId4" Type="http://schemas.openxmlformats.org/officeDocument/2006/relationships/hyperlink" Target="https://noncataclysmic-limpingly-kaelyn.ngrok-free.dev/inversiones/gn/dnpp_2543441.html" TargetMode="External"/><Relationship Id="rId5" Type="http://schemas.openxmlformats.org/officeDocument/2006/relationships/hyperlink" Target="https://noncataclysmic-limpingly-kaelyn.ngrok-free.dev/inversiones/gn/dnpp_2543630.html" TargetMode="External"/><Relationship Id="rId6" Type="http://schemas.openxmlformats.org/officeDocument/2006/relationships/hyperlink" Target="https://noncataclysmic-limpingly-kaelyn.ngrok-free.dev/inversiones/gn/dnpp_2545670.html" TargetMode="External"/><Relationship Id="rId7" Type="http://schemas.openxmlformats.org/officeDocument/2006/relationships/hyperlink" Target="https://noncataclysmic-limpingly-kaelyn.ngrok-free.dev/inversiones/gn/dnpp_2565970.html" TargetMode="External"/><Relationship Id="rId8" Type="http://schemas.openxmlformats.org/officeDocument/2006/relationships/hyperlink" Target="https://noncataclysmic-limpingly-kaelyn.ngrok-free.dev/inversiones/gn/dnpp_2566056.html" TargetMode="External"/><Relationship Id="rId9" Type="http://schemas.openxmlformats.org/officeDocument/2006/relationships/hyperlink" Target="https://noncataclysmic-limpingly-kaelyn.ngrok-free.dev/inversiones/gn/dnpp_2573844.html" TargetMode="External"/><Relationship Id="rId10" Type="http://schemas.openxmlformats.org/officeDocument/2006/relationships/hyperlink" Target="https://noncataclysmic-limpingly-kaelyn.ngrok-free.dev/inversiones/gn/dnpp_2599241.html" TargetMode="External"/><Relationship Id="rId11" Type="http://schemas.openxmlformats.org/officeDocument/2006/relationships/hyperlink" Target="https://noncataclysmic-limpingly-kaelyn.ngrok-free.dev/inversiones/gn/dnpp_2616865.html" TargetMode="External"/><Relationship Id="rId12" Type="http://schemas.openxmlformats.org/officeDocument/2006/relationships/hyperlink" Target="https://noncataclysmic-limpingly-kaelyn.ngrok-free.dev/inversiones/gn/dnpp_2618496.html" TargetMode="External"/><Relationship Id="rId13" Type="http://schemas.openxmlformats.org/officeDocument/2006/relationships/hyperlink" Target="https://noncataclysmic-limpingly-kaelyn.ngrok-free.dev/inversiones/gn/dnpp_2620215.html" TargetMode="External"/><Relationship Id="rId14" Type="http://schemas.openxmlformats.org/officeDocument/2006/relationships/hyperlink" Target="https://noncataclysmic-limpingly-kaelyn.ngrok-free.dev/inversiones/gn/dnpp_2627789.html" TargetMode="External"/><Relationship Id="rId15" Type="http://schemas.openxmlformats.org/officeDocument/2006/relationships/hyperlink" Target="https://noncataclysmic-limpingly-kaelyn.ngrok-free.dev/inversiones/gn/dnpp_2644178.html" TargetMode="External"/><Relationship Id="rId16" Type="http://schemas.openxmlformats.org/officeDocument/2006/relationships/hyperlink" Target="https://noncataclysmic-limpingly-kaelyn.ngrok-free.dev/inversiones/gn/dnpp_2649141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57153.html" TargetMode="External"/><Relationship Id="rId3" Type="http://schemas.openxmlformats.org/officeDocument/2006/relationships/hyperlink" Target="https://noncataclysmic-limpingly-kaelyn.ngrok-free.dev/inversiones/gn/dnpp_2660212.html" TargetMode="External"/><Relationship Id="rId4" Type="http://schemas.openxmlformats.org/officeDocument/2006/relationships/hyperlink" Target="https://noncataclysmic-limpingly-kaelyn.ngrok-free.dev/inversiones/gn/dnpp_2661515.html" TargetMode="External"/><Relationship Id="rId5" Type="http://schemas.openxmlformats.org/officeDocument/2006/relationships/hyperlink" Target="https://noncataclysmic-limpingly-kaelyn.ngrok-free.dev/inversiones/gn/dnpp_2661596.html" TargetMode="External"/><Relationship Id="rId6" Type="http://schemas.openxmlformats.org/officeDocument/2006/relationships/hyperlink" Target="https://noncataclysmic-limpingly-kaelyn.ngrok-free.dev/inversiones/gn/dnpp_2661598.html" TargetMode="External"/><Relationship Id="rId7" Type="http://schemas.openxmlformats.org/officeDocument/2006/relationships/hyperlink" Target="https://noncataclysmic-limpingly-kaelyn.ngrok-free.dev/inversiones/gn/dnpp_2664210.html" TargetMode="External"/><Relationship Id="rId8" Type="http://schemas.openxmlformats.org/officeDocument/2006/relationships/hyperlink" Target="https://noncataclysmic-limpingly-kaelyn.ngrok-free.dev/inversiones/gn/dnpp_2665243.html" TargetMode="External"/><Relationship Id="rId9" Type="http://schemas.openxmlformats.org/officeDocument/2006/relationships/hyperlink" Target="https://noncataclysmic-limpingly-kaelyn.ngrok-free.dev/inversiones/gn/dnpp_2677814.html" TargetMode="External"/><Relationship Id="rId10" Type="http://schemas.openxmlformats.org/officeDocument/2006/relationships/hyperlink" Target="https://noncataclysmic-limpingly-kaelyn.ngrok-free.dev/inversiones/gn/dnpp_2684259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2487.html" TargetMode="External"/><Relationship Id="rId3" Type="http://schemas.openxmlformats.org/officeDocument/2006/relationships/hyperlink" Target="https://noncataclysmic-limpingly-kaelyn.ngrok-free.dev/inversiones/gn/dnpp_2507965.html" TargetMode="External"/><Relationship Id="rId4" Type="http://schemas.openxmlformats.org/officeDocument/2006/relationships/hyperlink" Target="https://noncataclysmic-limpingly-kaelyn.ngrok-free.dev/inversiones/gn/dnpp_2611578.html" TargetMode="External"/><Relationship Id="rId5" Type="http://schemas.openxmlformats.org/officeDocument/2006/relationships/hyperlink" Target="https://noncataclysmic-limpingly-kaelyn.ngrok-free.dev/inversiones/gn/dnpp_2614327.html" TargetMode="External"/><Relationship Id="rId6" Type="http://schemas.openxmlformats.org/officeDocument/2006/relationships/hyperlink" Target="https://noncataclysmic-limpingly-kaelyn.ngrok-free.dev/inversiones/gn/dnpp_2698456.html" TargetMode="External"/><Relationship Id="rId7" Type="http://schemas.openxmlformats.org/officeDocument/2006/relationships/hyperlink" Target="https://noncataclysmic-limpingly-kaelyn.ngrok-free.dev/inversiones/gn/dnpp_2698803.html" TargetMode="External"/><Relationship Id="rId8" Type="http://schemas.openxmlformats.org/officeDocument/2006/relationships/hyperlink" Target="https://noncataclysmic-limpingly-kaelyn.ngrok-free.dev/inversiones/gn/dnpp_2702575.html" TargetMode="External"/><Relationship Id="rId9" Type="http://schemas.openxmlformats.org/officeDocument/2006/relationships/hyperlink" Target="https://noncataclysmic-limpingly-kaelyn.ngrok-free.dev/inversiones/gn/dnpp_2705272.html" TargetMode="External"/><Relationship Id="rId10" Type="http://schemas.openxmlformats.org/officeDocument/2006/relationships/hyperlink" Target="https://noncataclysmic-limpingly-kaelyn.ngrok-free.dev/inversiones/gn/dnpp_2709920.html" TargetMode="External"/><Relationship Id="rId11" Type="http://schemas.openxmlformats.org/officeDocument/2006/relationships/hyperlink" Target="https://noncataclysmic-limpingly-kaelyn.ngrok-free.dev/inversiones/gn/dnpp_2722718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719078.html" TargetMode="External"/><Relationship Id="rId4" Type="http://schemas.openxmlformats.org/officeDocument/2006/relationships/hyperlink" Target="https://noncataclysmic-limpingly-kaelyn.ngrok-free.dev/inversiones/gn/dnpp_2132587.html" TargetMode="External"/><Relationship Id="rId5" Type="http://schemas.openxmlformats.org/officeDocument/2006/relationships/hyperlink" Target="https://noncataclysmic-limpingly-kaelyn.ngrok-free.dev/inversiones/gn/dnpp_2140502.html" TargetMode="External"/><Relationship Id="rId6" Type="http://schemas.openxmlformats.org/officeDocument/2006/relationships/hyperlink" Target="https://noncataclysmic-limpingly-kaelyn.ngrok-free.dev/inversiones/gn/dnpp_2148309.html" TargetMode="External"/><Relationship Id="rId7" Type="http://schemas.openxmlformats.org/officeDocument/2006/relationships/hyperlink" Target="https://noncataclysmic-limpingly-kaelyn.ngrok-free.dev/inversiones/gn/dnpp_2164275.html" TargetMode="External"/><Relationship Id="rId8" Type="http://schemas.openxmlformats.org/officeDocument/2006/relationships/hyperlink" Target="https://noncataclysmic-limpingly-kaelyn.ngrok-free.dev/inversiones/gn/dnpp_2174860.html" TargetMode="External"/><Relationship Id="rId9" Type="http://schemas.openxmlformats.org/officeDocument/2006/relationships/hyperlink" Target="https://noncataclysmic-limpingly-kaelyn.ngrok-free.dev/inversiones/gn/dnpp_2180909.html" TargetMode="External"/><Relationship Id="rId10" Type="http://schemas.openxmlformats.org/officeDocument/2006/relationships/hyperlink" Target="https://noncataclysmic-limpingly-kaelyn.ngrok-free.dev/inversiones/gn/dnpp_2194059.html" TargetMode="External"/><Relationship Id="rId11" Type="http://schemas.openxmlformats.org/officeDocument/2006/relationships/hyperlink" Target="https://noncataclysmic-limpingly-kaelyn.ngrok-free.dev/inversiones/gn/dnpp_2195569.html" TargetMode="External"/><Relationship Id="rId12" Type="http://schemas.openxmlformats.org/officeDocument/2006/relationships/hyperlink" Target="https://noncataclysmic-limpingly-kaelyn.ngrok-free.dev/inversiones/gn/dnpp_2202723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29055.html" TargetMode="External"/><Relationship Id="rId3" Type="http://schemas.openxmlformats.org/officeDocument/2006/relationships/hyperlink" Target="https://noncataclysmic-limpingly-kaelyn.ngrok-free.dev/inversiones/gn/dnpp_2233765.html" TargetMode="External"/><Relationship Id="rId4" Type="http://schemas.openxmlformats.org/officeDocument/2006/relationships/hyperlink" Target="https://noncataclysmic-limpingly-kaelyn.ngrok-free.dev/inversiones/gn/dnpp_2234186.html" TargetMode="External"/><Relationship Id="rId5" Type="http://schemas.openxmlformats.org/officeDocument/2006/relationships/hyperlink" Target="https://noncataclysmic-limpingly-kaelyn.ngrok-free.dev/inversiones/gn/dnpp_2234218.html" TargetMode="External"/><Relationship Id="rId6" Type="http://schemas.openxmlformats.org/officeDocument/2006/relationships/hyperlink" Target="https://noncataclysmic-limpingly-kaelyn.ngrok-free.dev/inversiones/gn/dnpp_2250138.html" TargetMode="External"/><Relationship Id="rId7" Type="http://schemas.openxmlformats.org/officeDocument/2006/relationships/hyperlink" Target="https://noncataclysmic-limpingly-kaelyn.ngrok-free.dev/inversiones/gn/dnpp_2250436.html" TargetMode="External"/><Relationship Id="rId8" Type="http://schemas.openxmlformats.org/officeDocument/2006/relationships/hyperlink" Target="https://noncataclysmic-limpingly-kaelyn.ngrok-free.dev/inversiones/gn/dnpp_2250823.html" TargetMode="External"/><Relationship Id="rId9" Type="http://schemas.openxmlformats.org/officeDocument/2006/relationships/hyperlink" Target="https://noncataclysmic-limpingly-kaelyn.ngrok-free.dev/inversiones/gn/dnpp_2250942.html" TargetMode="External"/><Relationship Id="rId10" Type="http://schemas.openxmlformats.org/officeDocument/2006/relationships/hyperlink" Target="https://noncataclysmic-limpingly-kaelyn.ngrok-free.dev/inversiones/gn/dnpp_2251104.html" TargetMode="External"/><Relationship Id="rId11" Type="http://schemas.openxmlformats.org/officeDocument/2006/relationships/hyperlink" Target="https://noncataclysmic-limpingly-kaelyn.ngrok-free.dev/inversiones/gn/dnpp_2276033.html" TargetMode="External"/><Relationship Id="rId12" Type="http://schemas.openxmlformats.org/officeDocument/2006/relationships/hyperlink" Target="https://noncataclysmic-limpingly-kaelyn.ngrok-free.dev/inversiones/gn/dnpp_2279032.html" TargetMode="External"/><Relationship Id="rId13" Type="http://schemas.openxmlformats.org/officeDocument/2006/relationships/hyperlink" Target="https://noncataclysmic-limpingly-kaelyn.ngrok-free.dev/inversiones/gn/dnpp_2282476.html" TargetMode="External"/><Relationship Id="rId14" Type="http://schemas.openxmlformats.org/officeDocument/2006/relationships/hyperlink" Target="https://noncataclysmic-limpingly-kaelyn.ngrok-free.dev/inversiones/gn/dnpp_2282700.html" TargetMode="External"/><Relationship Id="rId15" Type="http://schemas.openxmlformats.org/officeDocument/2006/relationships/hyperlink" Target="https://noncataclysmic-limpingly-kaelyn.ngrok-free.dev/inversiones/gn/dnpp_2282746.html" TargetMode="External"/><Relationship Id="rId16" Type="http://schemas.openxmlformats.org/officeDocument/2006/relationships/hyperlink" Target="https://noncataclysmic-limpingly-kaelyn.ngrok-free.dev/inversiones/gn/dnpp_2286033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88891.html" TargetMode="External"/><Relationship Id="rId3" Type="http://schemas.openxmlformats.org/officeDocument/2006/relationships/hyperlink" Target="https://noncataclysmic-limpingly-kaelyn.ngrok-free.dev/inversiones/gn/dnpp_2289167.html" TargetMode="External"/><Relationship Id="rId4" Type="http://schemas.openxmlformats.org/officeDocument/2006/relationships/hyperlink" Target="https://noncataclysmic-limpingly-kaelyn.ngrok-free.dev/inversiones/gn/dnpp_2300330.html" TargetMode="External"/><Relationship Id="rId5" Type="http://schemas.openxmlformats.org/officeDocument/2006/relationships/hyperlink" Target="https://noncataclysmic-limpingly-kaelyn.ngrok-free.dev/inversiones/gn/dnpp_2301425.html" TargetMode="External"/><Relationship Id="rId6" Type="http://schemas.openxmlformats.org/officeDocument/2006/relationships/hyperlink" Target="https://noncataclysmic-limpingly-kaelyn.ngrok-free.dev/inversiones/gn/dnpp_2301429.html" TargetMode="External"/><Relationship Id="rId7" Type="http://schemas.openxmlformats.org/officeDocument/2006/relationships/hyperlink" Target="https://noncataclysmic-limpingly-kaelyn.ngrok-free.dev/inversiones/gn/dnpp_2303727.html" TargetMode="External"/><Relationship Id="rId8" Type="http://schemas.openxmlformats.org/officeDocument/2006/relationships/hyperlink" Target="https://noncataclysmic-limpingly-kaelyn.ngrok-free.dev/inversiones/gn/dnpp_2305092.html" TargetMode="External"/><Relationship Id="rId9" Type="http://schemas.openxmlformats.org/officeDocument/2006/relationships/hyperlink" Target="https://noncataclysmic-limpingly-kaelyn.ngrok-free.dev/inversiones/gn/dnpp_2311360.html" TargetMode="External"/><Relationship Id="rId10" Type="http://schemas.openxmlformats.org/officeDocument/2006/relationships/hyperlink" Target="https://noncataclysmic-limpingly-kaelyn.ngrok-free.dev/inversiones/gn/dnpp_2318165.html" TargetMode="External"/><Relationship Id="rId11" Type="http://schemas.openxmlformats.org/officeDocument/2006/relationships/hyperlink" Target="https://noncataclysmic-limpingly-kaelyn.ngrok-free.dev/inversiones/gn/dnpp_2322632.html" TargetMode="External"/><Relationship Id="rId12" Type="http://schemas.openxmlformats.org/officeDocument/2006/relationships/hyperlink" Target="https://noncataclysmic-limpingly-kaelyn.ngrok-free.dev/inversiones/gn/dnpp_2322895.html" TargetMode="External"/><Relationship Id="rId13" Type="http://schemas.openxmlformats.org/officeDocument/2006/relationships/hyperlink" Target="https://noncataclysmic-limpingly-kaelyn.ngrok-free.dev/inversiones/gn/dnpp_2327106.html" TargetMode="External"/><Relationship Id="rId14" Type="http://schemas.openxmlformats.org/officeDocument/2006/relationships/hyperlink" Target="https://noncataclysmic-limpingly-kaelyn.ngrok-free.dev/inversiones/gn/dnpp_2328186.html" TargetMode="External"/><Relationship Id="rId15" Type="http://schemas.openxmlformats.org/officeDocument/2006/relationships/hyperlink" Target="https://noncataclysmic-limpingly-kaelyn.ngrok-free.dev/inversiones/gn/dnpp_2329293.html" TargetMode="External"/><Relationship Id="rId16" Type="http://schemas.openxmlformats.org/officeDocument/2006/relationships/hyperlink" Target="https://noncataclysmic-limpingly-kaelyn.ngrok-free.dev/inversiones/gn/dnpp_2330298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31616.html" TargetMode="External"/><Relationship Id="rId3" Type="http://schemas.openxmlformats.org/officeDocument/2006/relationships/hyperlink" Target="https://noncataclysmic-limpingly-kaelyn.ngrok-free.dev/inversiones/gn/dnpp_2333142.html" TargetMode="External"/><Relationship Id="rId4" Type="http://schemas.openxmlformats.org/officeDocument/2006/relationships/hyperlink" Target="https://noncataclysmic-limpingly-kaelyn.ngrok-free.dev/inversiones/gn/dnpp_2333310.html" TargetMode="External"/><Relationship Id="rId5" Type="http://schemas.openxmlformats.org/officeDocument/2006/relationships/hyperlink" Target="https://noncataclysmic-limpingly-kaelyn.ngrok-free.dev/inversiones/gn/dnpp_2337549.html" TargetMode="External"/><Relationship Id="rId6" Type="http://schemas.openxmlformats.org/officeDocument/2006/relationships/hyperlink" Target="https://noncataclysmic-limpingly-kaelyn.ngrok-free.dev/inversiones/gn/dnpp_2339380.html" TargetMode="External"/><Relationship Id="rId7" Type="http://schemas.openxmlformats.org/officeDocument/2006/relationships/hyperlink" Target="https://noncataclysmic-limpingly-kaelyn.ngrok-free.dev/inversiones/gn/dnpp_2342717.html" TargetMode="External"/><Relationship Id="rId8" Type="http://schemas.openxmlformats.org/officeDocument/2006/relationships/hyperlink" Target="https://noncataclysmic-limpingly-kaelyn.ngrok-free.dev/inversiones/gn/dnpp_2342886.html" TargetMode="External"/><Relationship Id="rId9" Type="http://schemas.openxmlformats.org/officeDocument/2006/relationships/hyperlink" Target="https://noncataclysmic-limpingly-kaelyn.ngrok-free.dev/inversiones/gn/dnpp_2347313.html" TargetMode="External"/><Relationship Id="rId10" Type="http://schemas.openxmlformats.org/officeDocument/2006/relationships/hyperlink" Target="https://noncataclysmic-limpingly-kaelyn.ngrok-free.dev/inversiones/gn/dnpp_2349548.html" TargetMode="External"/><Relationship Id="rId11" Type="http://schemas.openxmlformats.org/officeDocument/2006/relationships/hyperlink" Target="https://noncataclysmic-limpingly-kaelyn.ngrok-free.dev/inversiones/gn/dnpp_2352059.html" TargetMode="External"/><Relationship Id="rId12" Type="http://schemas.openxmlformats.org/officeDocument/2006/relationships/hyperlink" Target="https://noncataclysmic-limpingly-kaelyn.ngrok-free.dev/inversiones/gn/dnpp_2354243.html" TargetMode="External"/><Relationship Id="rId13" Type="http://schemas.openxmlformats.org/officeDocument/2006/relationships/hyperlink" Target="https://noncataclysmic-limpingly-kaelyn.ngrok-free.dev/inversiones/gn/dnpp_2377705.html" TargetMode="External"/><Relationship Id="rId14" Type="http://schemas.openxmlformats.org/officeDocument/2006/relationships/hyperlink" Target="https://noncataclysmic-limpingly-kaelyn.ngrok-free.dev/inversiones/gn/dnpp_2384752.html" TargetMode="External"/><Relationship Id="rId15" Type="http://schemas.openxmlformats.org/officeDocument/2006/relationships/hyperlink" Target="https://noncataclysmic-limpingly-kaelyn.ngrok-free.dev/inversiones/gn/dnpp_2384757.html" TargetMode="External"/><Relationship Id="rId16" Type="http://schemas.openxmlformats.org/officeDocument/2006/relationships/hyperlink" Target="https://noncataclysmic-limpingly-kaelyn.ngrok-free.dev/inversiones/gn/dnpp_2386676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ENERGIA Y MINAS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ine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2392825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DEL SERVICIO DE ENERGIA ELECTRICA RURAL DE SANTAVANKORI - POYENI DEL DISTRITO DE RIO TAMBO - PROVINCIA DE SATIPO -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2403635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ELECTRIFICACION RURAL MEDIANTE SISTEMA CONVENCIONAL PARA EL CENTRO POBLADO DE HUABAL - DISTRITO DE HUABAL - PROVINCIA DE JAEN - REGION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2423619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ELECTRICO RURAL EN LAS COMUNIDADES NATIVAS DE KUSU KUBAIM Y HUAMPAMI, DISTRITO DE EL CENEPA - PROVINCIA DE CONDORCANQUI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2436548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DEL SISTEMA DE ELECTRIFICACION RURAL II ETAPA EN LOCALIDADES Y/O SECTORES UBICADOS EN LAS PROVINCIAS DE MOYOBAMBA Y RIOJA DEL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2446002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ELECTRIFICACION RURAL EN LAS LOCALIDADES TAMBILLO, LANCHEMA, CHURUYACU, VIRGEN DEL CARMEN, MORERILLO ALTO, LAMPARAN, ATUMPAMPA BAJO, LAS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2446251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ELECTRICO EN LA COMUNIDAD DE FERNANDO ROSAS DEL DISTRITO DE MORONA - PROVINCIA DE DATEM DEL MARAÑON -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2447881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SERVICIOS DE ENERGIA ELECTRICA EN EL SUBSISTEMA DE DISTRIBUCION PRIMARIA Y SECUNDARIA DEL DISTRITO DE PLATERIA - PROVINCIA DE PUNO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2450301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LAS REDES ELECTRICAS RURALES, EN MT, BT MEDIANTE SISTEMA CONVENCIONAL - INTERCONECTADO, EN EL DISTRITO DE YAUYUCAN - PROVINCIA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2450598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ELECTRICO EN LA LOCALIDAD DE SOCOS Y 4 ANEXOS DEL DISTRITO DE SOCOS - PROVINCIA DE HUAMANGA -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2450600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MEDIANTE SISTEMA CONVENCIONAL EN LAS LOCALIDADES EL SIGLO, MIRAFLORES Y CRUZ DEL RIO DEL DISTRITO DE OLMOS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2465634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 INSTALACION DE RED PRIMARIA EN 33KV Y REDES SECUNDARIAS EN 380/220V. PARA LA ELECTRIFICACION DE LOS ASENTAMIENTOS HUMANOS UBICADO EN LAS PAMPAS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2472371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ENERGIA ELECTRICA EN 83 LOCALIDADES DEL DISTRITO DE PICHANAQUI - PROVINCIA DE CHANCHAMAYO -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2472481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GENERACION ELECTRICA, REDES PRIMARIAS Y REDES SECUNDARIAS EN LA LOCALIDAD DE ANGAMOS DEL DISTRITO DE YAQUERANA -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2476294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ELECTRICAS DE RED PRIMARIA Y RED SECUNDARIA DE 17 LOCALIDADES, EN LOS DISTRITOS DE TAHUAMANU Y IÑAPARI PROVINCIA DE TAHUAMANU Y EN LOS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2483413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LINEAS Y REDES PRIMARIAS 22,9 KV SET SAN GABAN - PUERTO MANOA - VISTA ALEGRE DISTRITO DE SAN GABAN - PROVINCIA DE CARABAYA - DEPARTAMENTO DE PUN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2496646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ELECTRIFICACION RURAL DE LA REDES PRIMARIAS Y SECUNDARIAS EN ZONAS FUERA DEL AREA DE CONCESION EN 39 LOCALIDADES DEL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2497734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EN 15 LOCALIDADES DEL DISTRITO DE ORONCCOY - PROVINCIA DE LA MAR -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2502841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ENERGIA ELECTRICA RURAL DE LAS LOCALIDADES DEL DISTRITO DE KIMBIRI - PROVINCIA DE LA CONVENCION - DEPARTAMENTO DE CUSC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2505355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ELECTRIFICACION RURAL III ETAPA, EN LOS CENTROS POBLADOS Y/O SECTORES UBICADOS EN 8 PROVINCIAS DEL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2508279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ELECTRIFICACION RURAL MEDIANTE SISTEMA CONVENCIONAL, EN LOS CENTROS POBLADOS Y/O SECTORES UBICADOS EN LAS PROVINCIAS DE PICOTA Y BELL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2514666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ELECTRICO RURAL DE (CONGA BLANCA, CAÑAFISTO, SAN PEDRO Y CUYUMALCA) 4 LOCALIDADES DEL DISTRITO DE CHOTA - PROVINCIA DE 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2517119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ELECTRIFICACION DE LOCALIDADES RURALES IV ETAPA DEL DISTRITO DE PERENE - PROVINCIA DE CHANCHAMAYO -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2517478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LAS REDES ELECTRICAS EN LAS LOCALIDADES DE BALSAS, SHACSHE, EL COCO, CHACANTO, TUEN, LLUSHCA Y QUEBRADA HONDA DEL DISTRITO DE BALSA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2519329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ELECTRIFICACION RURAL DE LA LOCALIDAD DE CCOCHACCASA Y MILLPO DEL DISTRITO DE CCOCHACCASA - PROVINCIA DE ANGARAES -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2521231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PROGRAMA PLAN DE INVERSIONES DE TRANSMISION (PIT). RECUPERACION ECONOMICA POST COVID-19 EN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2526611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ELECTRIFICACION RURAL EN LOS SECTORES DE LOS CASERIOS DEL DISTRITO DE NAMBALLE - PROVINCIA DE SAN IGNACIO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2529517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ELECTRIFICACION RURAL EN LA LOCALIDAD DE NARANJITO DEL DISTRITO DE CATACHE - PROVINCIA DE SANTA CRUZ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2530648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ELECTRIFICACION RURAL EN LAS PROVINCIAS DE DATEM DEL MARAÑON Y LORETO, REGION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2536277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SISTEMA ELECTRICO RURAL EN EL DISTRITO DE JOSE DOMINGO CHOQUEHUANCA - PROVINCIA DE AZANGARO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2541814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LA LOCALIDAD EL SAUCE DEL DISTRITO DE CAYALTI DE LA PROVINCIA DE CHICLAYO DEL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2541855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LA LOCALIDAD DE MATA INDIO DISTRITO DE CAYALTI DE LA PROVINCIA DE CHICLAYO DEL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2541856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LAS LOCALIDADES DE CERRO LEON Y CAFETAL BAJO DEL DISTRITO DE CAYALTI DE LA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2543441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ELECTRIFICACION RURAL INTEGRAL EN 2 DISTRITOS DE LA PROVINCIA LA MAR DEL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2543630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ENERGIA ELECTRICA EN LA PROVINCIA DEL SANTA Y EN EL DISTRITO DE PAMPAROMAS -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2545670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ELECTRIFICACION RURAL EN EL CENTRO POBLADO DE PUTACCASA DEL DISTRITO DE SACSAMARCA - PROVINCIA DE HUANCA SANCOS - DEPARTAMENTO DE AYACUC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2565970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LA ELECTRIFICACION RURAL EN EL DISTRITO DE ANDOAS, PROVINCIA DATEM DEL MARAÑON, REGION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2566056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ELECTRIFICACION RURAL EN VIVIENDAS DISPERSAS DE 2 DISTRITOS DE LA PROVINCIA DE ZARUMILLA, 3 DISTRITOS DE LA PROVINCIA DE CONTRALMIRANTE VILLAR Y 6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2573844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ELECTRIFICACION RURAL EN LAS LOCALIDADES DE LOS DISTRITOS DE ALTO NANAY, IQUITOS Y PUNCHANA DISTRITO DE IQUITOS - PROVINCIA DE MAYNAS -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2599241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SUMINISTRO ELECTRICO DOMICILIARIO EN ZONAS URBANAS EN LA LOCALIDAD DE SAN GABAN, CON EL SUBSISTEMA DE DISTRIBUCION EN RED PRIMARIA 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2616865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SUMINISTRO ELECTRICO DOMICILIARIO EN ZONAS RURALES EN 11 UNIDADES PRODUCTORAS 11 DISTRITOS DE LA PROVINCIA DE CELENDIN DEL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2618496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SUMINISTRO ELECTRICO DOMICILIARIO EN ZONAS RURALES EN 18 UNIDADES PRODUCTORAS 18 DISTRITOS DE 3 PROVINCIAS DEL DEPARTAMENTO DE CAJAMA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2620215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8 UNIDADES PRODUCTORAS 8 DISTRITOS DE 4 PROVINCIAS DEL DEPARTAMENTO DE CUSCO, ARE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2627789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3 UNIDADES PRODUCTORAS 3 DISTRITOS DE LA PROVINCIA DE LORETO DEL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2644178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LA ZONA NORTE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2649141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SUMINISTRO ELECTRICO DOMICILIARIO EN ZONAS RURALES EN LAS 42 LOCALIDADES DE LA CUENCA BAJA DEL ENE, DISTRITO DE RIO TAMBO DE LA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6243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2657153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4 UNIDADES PRODUCTORAS 4 DISTRITOS DE LAS PROVINCIAS DE MARAÑON, HUACAYBAMBA DEL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2660212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SER RIO NEGRO, SATIPO DISTRITOS DE RIO NEGRO, SATIPO DE LA PROVINCIA DE SATIPO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2661515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4 UNIDADES PRODUCTORAS 4 DISTRITOS DE LA PROVINCIA DE BOLIVAR DEL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2661596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20 UNIDADES PRODUCTORAS 20 DISTRITOS DE 3 PROVINCIAS DEL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2661598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23 UNIDADES PRODUCTORAS 23 DISTRITOS DE 4 PROVINCIAS DEL DEPARTAMENTO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2664210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SER SEPAHUA DISTRITO DE SEPAHUA DE LA PROVINCIA DE ATALAYA DEL DEPARTAMENTO DE 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2665243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11 UNIDADES PRODUCTORAS 11 DISTRITOS DE 3 PROVINCIAS DEL DEPARTAMENTO DE MADRE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2677814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SER TRES FRONTERAS DISTRITO DE TENIENTE MANUEL CLAVERO DE LA PROVINCIA DE PUTUMAY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2684259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SUMINISTRO ELECTRICO DOMICILIARIO EN ZONAS RURALES EN SER LAGUNAS, Y URARINAS DISTRITOS DE LAGUNAS, URARINAS DE LAS PROVINCIAS DE ALTO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(111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83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220: Pliego 220 IPEN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188: INSTITUTO PERUANO DE ENERGIA NUCLEAR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2252487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ENERGIA ELECTRICA EN EL CENTRO NUCLEAR RACSO, DISTRITO DE CARABAYLLO, PROVINCIA Y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2507965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RECINTO DE FABRICACION DE IODURO DE SODIO I-131 Y CABINA DE BIOSEGURIDAD BLINDADA; EN EL(LA) PLANTA DE PRODUCCION DEL INSTITUTO PERUANO DE ENERGI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2611578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INSTRUMENTACION NUCLEAR DEL REACTOR DE POTENCIA 10 MW (RP-10); EN EL(LA) DIRECCION DE PRODUCCION DEL INSTITUTO PERUANO DE ENERGIA NUCLEAR EN EL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2614327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VIDEOCONFERENCIA Y SISTEMA DE TECNOLOGIA, INFORMACION Y COMUNICACION; EN EL(LA) INSTITUTO PERUANO DE ENERGIA NUCLEAR DISTRITO DE SAN 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2698456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AMBIENTE COMPLEMENTARIO; ADQUISICION DE EQUIPO DE AMBIENTE COMPLEMENTARIO Y MOBILIARIO DE AMBIENTES COMPLEMENTARIOS; EN EL(LA) LA DIRECCION TTEC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2698803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LABORATORIO; ADQUISICION DE EQUIPO DE LABORATORIO Y SOFTWARE; EN EL(LA) DIRECCION DE SERVICIOS PARA OPTIMIZAR LOS SERVICIOS DE CALIBRACION DE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2702575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LABORATORIO; REMODELACION DE LABORATORIO; EN EL(LA) PLANTA DE PRODUCCCION DE RADIOISOTOPOS DEL INSTITUTO PERUANO DE ENERGIA NUCLEAR (PA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2705272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EQUIPAMIENTO DE AMBIENTES COMPLEMENTARIOS Y SOFTWARE; REFORZAMIENTO ESTRUCTURAL DE AMBIENTE COMPLEMENTARIO; EN EL(LA) REACTOR NUCLEAR RP-10 (COND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2709920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LABORATORIO; EN EL(LA) DIRECCION DE SERVICIOS (CINCO SISTEMAS DE ESPECTROMETRIA GAMMA DE GERMANIO HIPERPURO DE ALTA RESOLUCION PARA OPT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2722718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OMNIBUS Y OMNIBUS; EN EL(LA) OFICINA DE ADMINISTRACION DEL INSTITUTO PERUANO DE ENERGIA NUCLEAR DISTRITO DE CARABAYLLO, PROVINCIA LIMA, DEPARTAME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ine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Energía y Minas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Las Artes Sur 260, San Borja,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ENERGIA Y MINAS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35048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016 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001-185: MINISTERIO DE ENERGIA Y MINAS-CENTRAL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005-1280: MEM - DIRECCION GENERAL DE ELECTRIFICACION 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220 IPEN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001-188: INSTITUTO PERUANO DE ENERGIA NUCLEAR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221 IGMM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001-189: INSTITUTO GEOLOGICO MINERO Y METALURGICO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ENERGIA Y MINAS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86345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016 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001-185: MINISTERIO DE ENERGIA Y MINAS-CENTRAL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005-1280: MEM - DIRECCION GENERAL DE ELECTRIFICACION 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220 IPEN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001-188: INSTITUTO PERUANO DE ENERGIA NUCLEAR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2219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016: Pliego 016 EM  (111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185: MINISTERIO DE ENERGIA Y MINAS-CENTRAL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2719078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SERVIDOR, HARDWARE GENERAL, HARDWARE GENERAL Y SWITCH; ADEMAS DE OTROS ACTIVOS EN EL(LA) SEDE CENTRAL DEL MINISTERIO DE ENERGIA Y MINAS EN EL CEN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1280: MEM - DIRECCION GENERAL DE ELECTRIFICACION RURAL  (109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2132587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SISTEMA ELECTRICO RURAL TAYABAMBA-HUANCASPATA V ETAPA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2140502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ELECTRIFICACION RURAL (LINEA PRIMARIA, RED PRIMARIA Y RED SECUNDARIA) EN LA COMUNIDAD CAMPESINA DE HIGUERANI, DISTRITO DE PACHIA - 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2148309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ELECTRICO DEL CENTRO POBLADO DE JIVIA E INSTALACION DE SISTEMA ELECTRICO RURAL PARA 7 LOCALIDADES DEL DISTRITO DE JIVIA,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2164275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ELECTRICAS EN LAS PROVINCIAS DE CHANCHAMAYO, SATIPO, CHUPACA Y CONCEPCION DE LA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2174860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ELECTRICO RURAL DE LOS CASERIOS SAN PABLO ALTO, LA MORCILLA BAJA, LA MORCILLA ALTA Y EL PROGRESO, DISTRITO DE JESUS - CAJAMARCA - CAJAMA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2180909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ELECTRIFICACION DE LAS LOCALIDADES DE SALAS IV ETAPA, DISTRITO DE SALAS - LAMBAYEQUE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2194059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ENERGIA ELECTRICA MEDIANTE SISTEMA CONVENCIONAL EN LAS LOCALIDADES DE COLCA, QUILLA Y SAN JOSE DE SUCRE, DISTRITO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2195569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SISTEMA ELECTRICO RURAL SANDIA IV ETAPA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2202723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 INTEGRACION DEL SISTEMA ELECTRICO DE LAS COMUNIDADES DE SAN JOSE DE SARAMURO Y SARAMURILO, DISTRITO DE URARINAS - LORETO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2229055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EN LOS ANEXOS DE PALLCA, PIJO, HUACRA, HUACLASH Y CASALLA DEL DISTRITO DE HUANGASCAR, PROVINCIA DE YAUYOS, REGION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2233765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SISTEMA ELECTRICO RURAL DE LAS LOCALIDADES DEL DISTRITO DE PUERTO BERMUDEZ-PROVINCIA DE OXAPAMPA-PASCO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2234186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Y AMPLIACION DEL SERVICIO DE ENERGIA ELECTRICA MEDIANTE LA INTERVENCION CONVENCIONAL EN LAS DOCE COMUNIDADES DEL DISTRITO DE SAN MIGUEL,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2234218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ELECTRICO RURAL CELENDIN FASE II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2250138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INSTALACION, AMPLIACION DEL SISTEMA DE ELECTRIFICACION RURAL I ETAPA PARA LAS LOCALIDADES DE PATAZ, DISTRITO DE PATAZ - PATAZ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2250436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Y AMPLIACION DEL SISTEMA ELECTRICO RURAL SAN MIGUEL FASE I-CAJAMARCA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2250823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ELECTRIFICACION DE LA ISLA AMANTANI, UBICADA EN EL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2250942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ELECTRIFICACION RURAL DE LAS LOCALIDADES DE HACIENDA PAMPA, TROJA, MOYOC, SAN FRANCISCO, SAN PEDRO, SANTA ISABEL, QUISCAPATA, HUARA 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2251104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ELECTRICAS EN LAS ZONAS RURALES DE LOS DISTRITOS DE CHANCHAMAYO, SAN RAMON, PACCHA, RICRAN, CARHUAMAYO Y ULCUMAYO I ETAPA DE LA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2276033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ELECTRIFICACION DE OCHO (08) PROYECTOS DEL DEPARTAMENTO DE CUSCO - SECTOR 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2279032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ELECTRIFICACION RURAL DE LAS CUENCAS DE LOS RIOS MORONA, PASTAZA, CORRIENTES Y TIGRE, DSTRITOS FRONTERIZOS DE ANDOAS, MORONA, TIGRE 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2282476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ELECTRICO RURAL DE LAS LOCALIDADES DEL SECTOR 1, DE LAS PROVINCIAS CANAS, CANCHIS, CUSCO, PARURO, ESPINAR DEL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2282700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ELECTRIFICACION RURAL DE LAS CUENCAS DE LOS RIOS CENEPA, COMAINA, NUMPATKAY Y SANTIAGO, DISTRITOS FRONTERIZOS DE EL CENEPA, IMAZA Y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2282746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ELECTRIFICACION RURAL DE LA CUENCA DEL RIO NAPO Y CURARAY, DISTRITOS FRONTERIZOS DE NAPO Y TORRES CAUSANA, REGION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2286033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LINEAS PRIMARIAS, REDES PRIMARIAS, REDES SECUNDARIAS Y CONEXIONES DOMICILIARIAS DEL S.E.R. 25 CASERIOS DE OLMOS, DISTRITO DE OLMOS - LAMBAYEQUE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2288891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ENERGIA ELECTRICA RURAL MEDIANTE REDES CONVENCIONALES EN 10 LOCALIDADES DE LOS DISTRITO DE LAS PIEDRAS, TAMBOPATA Y LABERINTO,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2289167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ELECTRIFICACION RURAL EN LAS CUENCAS DE LOS RIOS PUTUMAYO Y AMAZONAS, DISTRITOS FRONTERIZOS DE LAS PROVINCIAS DE PUTUMAYO Y MARISCAL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2300330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ELECTRIFICACION RURAL JAEN IV ETAPA,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2301425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ELECTRICO RURAL DE LAS LOCALIDADES DE LAS PROVINCIAS DE HUAYCABAMBA, HUAMALIES, HUANUCO, LEONCIO PRADO, PACHITEA, LAURICOCHA, DOS DE 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2301429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MEDIANTE SISTEMA CONVENCIONAL EN LAS LOCALIDADES DE LAS CUENCAS 17, 18, 20 Y 21 DEL, DISTRITO DE MAZAMARI - SATIPO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2303727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ELECTRIFICACION RURAL DE LA LOCALIDAD DE YAMBRASBAMBA, DISTRITO DE YAMBRASBAMBA - BONGARA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2305092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Y AMPLIACION DEL SISTEMA ELECTRICO RURAL SAN MIGUEL FASE II-CAJAMARCA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2311360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ELECTRICO RURAL DE LAS LOCALIDADES DE LAS PROV. DE LA MAR, HUAMANGA, CANGALLO, HUANCASANCOS, VICTOR FAJARDO, VILCASHUAMAN, LUCANAS, Y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2318165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ELECTRICO RURAL DE LAS LOCALIDADES DEL SECTOR 1, DE LAS PROVINCIAS MELGAR, LAMPA, AZANGARO, SAN ANTONIO DE PUTINA Y CARABAYA, DEL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2322632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EL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2322895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ELECTRIFICACION RURAL EN EL VALLE CONDEBAMBA I ETAPA DEL DISTRITO DE CACHACHI - PROVINCIA DE CAJABAMBA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2327106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EL DEPARTAMENTO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2328186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EL DEPARTAMENTO DE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2329293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LA PROVINCIA DE HUANTA-DEPARTAMENTO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2330298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REDES PRIMARIAS 13.2 KV BIFASICAS, SECUNDARIAS 440/220 V, ALUMBRADO PUBLICO, CONEXIONES DOMICILIARIAS Y CARGAS ESPECIALES PARA LOS CASERIOS JOSE OLA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ENERGIA Y MINAS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2331616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EL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2333142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DE LAS PROVINCIAS DE CAJAMARCA, CHOTA, HUALGAYOC, SAN MIGUEL Y SANTA CRUZ,DEPARTAMENTO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2333310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AFIANZAMIENTO DEL SUMINISTRO DE ENERGIA ELECTRICA DEL DISTRITO DE MACUSANI, PROVINCIA DE CARABAYA, REGION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2337549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EL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2339380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MEDIANTE SISTEMA CONVENCIONAL EN LAS LOCALIDADES Y/O SECTORES DE LAS PROVINCIAS DE MARISCAL CACERES, HUALLAGA Y BELLA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2342717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ELECTRIFICACION RURAL DE DISTRIBUCION PRIMARIA 13.8 KV DE LACHE A LOS SECTORES LAS VIÑAS DE LACHE Y RIBERA DE LA ACEQUIA PAIJAN DE LA LOC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2342886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ELECTRIFICACION RURAL - III - ETAPA EN LAS LOCALIDADES DEL DISTRITO DE LAMPA, PROVINCIA DE LAMPA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2347313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DISTRIBUCION PRIMARIA Y SECUNDARIA A TENSION 22.9/0.44-0.22KV PARA EL SUMINISTRO ELECTRICO DE LOS SECTORES SAN CARLOS Y CHANCADORA DEL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2349548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MEJORAMIENTO Y AMPLIACION DEL SERVICIO DE ENERGIA ELECTRICA MEDIANTE SISTEMA CONVENCIONAL EN LAS LOCALIDADES DE PALENQUE GRANDE, HUANABAMBA, TULPAC, 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2352059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ENERGIA ELECTRICA MEDIANTE SISTEMA CONVENCIONAL EN 10 LOCALIDADES DE OLMOS, DISTRITO DE OLMOS - LAMBAYEQUE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2354243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ELECTRIFICACION RURAL CUARTA ETAPA PARA 38 LOCALIDADES DE CHONTALI, DISTRITO DE CHONTALI - JAEN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2377705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EL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2384752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LA ZONA SUR - DISTRITO DE YUNGUYO - PROVINCIA DE YUNGUYO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2384757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 REDES DE DISTRIBUCION EN LAS PROVINCIAS DE CUTERVO Y JAEN, DEPARTAMENTO DE CAJAMARCA DISTRITO DE CUTERVO - PROVINCIA DE CUTERVO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2386676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ELECTRIFICACION RURAL EN LAS PROVINCIAS DE LEONCIO PRADO Y MARAÑON DEL DEPARTAMENTO DE HUANUCO Y LA PROVINCIA DE TOCACHE DEL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