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325802.html" TargetMode="External"/><Relationship Id="rId4" Type="http://schemas.openxmlformats.org/officeDocument/2006/relationships/hyperlink" Target="https://noncataclysmic-limpingly-kaelyn.ngrok-free.dev/inversiones/gn/dnpp_2538795.html" TargetMode="External"/><Relationship Id="rId5" Type="http://schemas.openxmlformats.org/officeDocument/2006/relationships/hyperlink" Target="https://noncataclysmic-limpingly-kaelyn.ngrok-free.dev/inversiones/gn/dnpp_2133719.html" TargetMode="External"/><Relationship Id="rId6" Type="http://schemas.openxmlformats.org/officeDocument/2006/relationships/hyperlink" Target="https://noncataclysmic-limpingly-kaelyn.ngrok-free.dev/inversiones/gn/dnpp_2134075.html" TargetMode="External"/><Relationship Id="rId7" Type="http://schemas.openxmlformats.org/officeDocument/2006/relationships/hyperlink" Target="https://noncataclysmic-limpingly-kaelyn.ngrok-free.dev/inversiones/gn/dnpp_2135288.html" TargetMode="External"/><Relationship Id="rId8" Type="http://schemas.openxmlformats.org/officeDocument/2006/relationships/hyperlink" Target="https://noncataclysmic-limpingly-kaelyn.ngrok-free.dev/inversiones/gn/dnpp_2150106.html" TargetMode="External"/><Relationship Id="rId9" Type="http://schemas.openxmlformats.org/officeDocument/2006/relationships/hyperlink" Target="https://noncataclysmic-limpingly-kaelyn.ngrok-free.dev/inversiones/gn/dnpp_2150108.html" TargetMode="External"/><Relationship Id="rId10" Type="http://schemas.openxmlformats.org/officeDocument/2006/relationships/hyperlink" Target="https://noncataclysmic-limpingly-kaelyn.ngrok-free.dev/inversiones/gn/dnpp_2151618.html" TargetMode="External"/><Relationship Id="rId11" Type="http://schemas.openxmlformats.org/officeDocument/2006/relationships/hyperlink" Target="https://noncataclysmic-limpingly-kaelyn.ngrok-free.dev/inversiones/gn/dnpp_2167295.html" TargetMode="External"/><Relationship Id="rId12" Type="http://schemas.openxmlformats.org/officeDocument/2006/relationships/hyperlink" Target="https://noncataclysmic-limpingly-kaelyn.ngrok-free.dev/inversiones/gn/dnpp_2183902.html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89844.html" TargetMode="External"/><Relationship Id="rId3" Type="http://schemas.openxmlformats.org/officeDocument/2006/relationships/hyperlink" Target="https://noncataclysmic-limpingly-kaelyn.ngrok-free.dev/inversiones/gn/dnpp_2192013.html" TargetMode="External"/><Relationship Id="rId4" Type="http://schemas.openxmlformats.org/officeDocument/2006/relationships/hyperlink" Target="https://noncataclysmic-limpingly-kaelyn.ngrok-free.dev/inversiones/gn/dnpp_2197828.html" TargetMode="External"/><Relationship Id="rId5" Type="http://schemas.openxmlformats.org/officeDocument/2006/relationships/hyperlink" Target="https://noncataclysmic-limpingly-kaelyn.ngrok-free.dev/inversiones/gn/dnpp_2197848.html" TargetMode="External"/><Relationship Id="rId6" Type="http://schemas.openxmlformats.org/officeDocument/2006/relationships/hyperlink" Target="https://noncataclysmic-limpingly-kaelyn.ngrok-free.dev/inversiones/gn/dnpp_2201328.html" TargetMode="External"/><Relationship Id="rId7" Type="http://schemas.openxmlformats.org/officeDocument/2006/relationships/hyperlink" Target="https://noncataclysmic-limpingly-kaelyn.ngrok-free.dev/inversiones/gn/dnpp_2235746.html" TargetMode="External"/><Relationship Id="rId8" Type="http://schemas.openxmlformats.org/officeDocument/2006/relationships/hyperlink" Target="https://noncataclysmic-limpingly-kaelyn.ngrok-free.dev/inversiones/gn/dnpp_2252767.html" TargetMode="External"/><Relationship Id="rId9" Type="http://schemas.openxmlformats.org/officeDocument/2006/relationships/hyperlink" Target="https://noncataclysmic-limpingly-kaelyn.ngrok-free.dev/inversiones/gn/dnpp_2257728.html" TargetMode="External"/><Relationship Id="rId10" Type="http://schemas.openxmlformats.org/officeDocument/2006/relationships/hyperlink" Target="https://noncataclysmic-limpingly-kaelyn.ngrok-free.dev/inversiones/gn/dnpp_2272652.html" TargetMode="External"/><Relationship Id="rId11" Type="http://schemas.openxmlformats.org/officeDocument/2006/relationships/hyperlink" Target="https://noncataclysmic-limpingly-kaelyn.ngrok-free.dev/inversiones/gn/dnpp_2300618.html" TargetMode="External"/><Relationship Id="rId12" Type="http://schemas.openxmlformats.org/officeDocument/2006/relationships/hyperlink" Target="https://noncataclysmic-limpingly-kaelyn.ngrok-free.dev/inversiones/gn/dnpp_2304659.html" TargetMode="External"/><Relationship Id="rId13" Type="http://schemas.openxmlformats.org/officeDocument/2006/relationships/hyperlink" Target="https://noncataclysmic-limpingly-kaelyn.ngrok-free.dev/inversiones/gn/dnpp_2307454.html" TargetMode="External"/><Relationship Id="rId14" Type="http://schemas.openxmlformats.org/officeDocument/2006/relationships/hyperlink" Target="https://noncataclysmic-limpingly-kaelyn.ngrok-free.dev/inversiones/gn/dnpp_2325549.html" TargetMode="External"/><Relationship Id="rId15" Type="http://schemas.openxmlformats.org/officeDocument/2006/relationships/hyperlink" Target="https://noncataclysmic-limpingly-kaelyn.ngrok-free.dev/inversiones/gn/dnpp_2345258.html" TargetMode="External"/><Relationship Id="rId16" Type="http://schemas.openxmlformats.org/officeDocument/2006/relationships/hyperlink" Target="https://noncataclysmic-limpingly-kaelyn.ngrok-free.dev/inversiones/gn/dnpp_2411303.html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11305.html" TargetMode="External"/><Relationship Id="rId3" Type="http://schemas.openxmlformats.org/officeDocument/2006/relationships/hyperlink" Target="https://noncataclysmic-limpingly-kaelyn.ngrok-free.dev/inversiones/gn/dnpp_2411306.html" TargetMode="External"/><Relationship Id="rId4" Type="http://schemas.openxmlformats.org/officeDocument/2006/relationships/hyperlink" Target="https://noncataclysmic-limpingly-kaelyn.ngrok-free.dev/inversiones/gn/dnpp_2451236.html" TargetMode="External"/><Relationship Id="rId5" Type="http://schemas.openxmlformats.org/officeDocument/2006/relationships/hyperlink" Target="https://noncataclysmic-limpingly-kaelyn.ngrok-free.dev/inversiones/gn/dnpp_2470933.html" TargetMode="External"/><Relationship Id="rId6" Type="http://schemas.openxmlformats.org/officeDocument/2006/relationships/hyperlink" Target="https://noncataclysmic-limpingly-kaelyn.ngrok-free.dev/inversiones/gn/dnpp_2474823.html" TargetMode="External"/><Relationship Id="rId7" Type="http://schemas.openxmlformats.org/officeDocument/2006/relationships/hyperlink" Target="https://noncataclysmic-limpingly-kaelyn.ngrok-free.dev/inversiones/gn/dnpp_2490023.html" TargetMode="External"/><Relationship Id="rId8" Type="http://schemas.openxmlformats.org/officeDocument/2006/relationships/hyperlink" Target="https://noncataclysmic-limpingly-kaelyn.ngrok-free.dev/inversiones/gn/dnpp_2507809.html" TargetMode="External"/><Relationship Id="rId9" Type="http://schemas.openxmlformats.org/officeDocument/2006/relationships/hyperlink" Target="https://noncataclysmic-limpingly-kaelyn.ngrok-free.dev/inversiones/gn/dnpp_2538795.html" TargetMode="External"/><Relationship Id="rId10" Type="http://schemas.openxmlformats.org/officeDocument/2006/relationships/hyperlink" Target="https://noncataclysmic-limpingly-kaelyn.ngrok-free.dev/inversiones/gn/dnpp_2571631.html" TargetMode="External"/><Relationship Id="rId11" Type="http://schemas.openxmlformats.org/officeDocument/2006/relationships/hyperlink" Target="https://noncataclysmic-limpingly-kaelyn.ngrok-free.dev/inversiones/gn/dnpp_2571910.html" TargetMode="External"/><Relationship Id="rId12" Type="http://schemas.openxmlformats.org/officeDocument/2006/relationships/hyperlink" Target="https://noncataclysmic-limpingly-kaelyn.ngrok-free.dev/inversiones/gn/dnpp_2572343.html" TargetMode="External"/><Relationship Id="rId13" Type="http://schemas.openxmlformats.org/officeDocument/2006/relationships/hyperlink" Target="https://noncataclysmic-limpingly-kaelyn.ngrok-free.dev/inversiones/gn/dnpp_2573436.html" TargetMode="External"/><Relationship Id="rId14" Type="http://schemas.openxmlformats.org/officeDocument/2006/relationships/hyperlink" Target="https://noncataclysmic-limpingly-kaelyn.ngrok-free.dev/inversiones/gn/dnpp_2574572.html" TargetMode="External"/><Relationship Id="rId15" Type="http://schemas.openxmlformats.org/officeDocument/2006/relationships/hyperlink" Target="https://noncataclysmic-limpingly-kaelyn.ngrok-free.dev/inversiones/gn/dnpp_2574578.html" TargetMode="External"/><Relationship Id="rId16" Type="http://schemas.openxmlformats.org/officeDocument/2006/relationships/hyperlink" Target="https://noncataclysmic-limpingly-kaelyn.ngrok-free.dev/inversiones/gn/dnpp_2578504.html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90735.html" TargetMode="External"/><Relationship Id="rId3" Type="http://schemas.openxmlformats.org/officeDocument/2006/relationships/hyperlink" Target="https://noncataclysmic-limpingly-kaelyn.ngrok-free.dev/inversiones/gn/dnpp_2593028.html" TargetMode="External"/><Relationship Id="rId4" Type="http://schemas.openxmlformats.org/officeDocument/2006/relationships/hyperlink" Target="https://noncataclysmic-limpingly-kaelyn.ngrok-free.dev/inversiones/gn/dnpp_2598112.html" TargetMode="External"/><Relationship Id="rId5" Type="http://schemas.openxmlformats.org/officeDocument/2006/relationships/hyperlink" Target="https://noncataclysmic-limpingly-kaelyn.ngrok-free.dev/inversiones/gn/dnpp_2615891.html" TargetMode="External"/><Relationship Id="rId6" Type="http://schemas.openxmlformats.org/officeDocument/2006/relationships/hyperlink" Target="https://noncataclysmic-limpingly-kaelyn.ngrok-free.dev/inversiones/gn/dnpp_2615982.html" TargetMode="External"/><Relationship Id="rId7" Type="http://schemas.openxmlformats.org/officeDocument/2006/relationships/hyperlink" Target="https://noncataclysmic-limpingly-kaelyn.ngrok-free.dev/inversiones/gn/dnpp_2637109.html" TargetMode="External"/><Relationship Id="rId8" Type="http://schemas.openxmlformats.org/officeDocument/2006/relationships/hyperlink" Target="https://noncataclysmic-limpingly-kaelyn.ngrok-free.dev/inversiones/gn/dnpp_2637119.html" TargetMode="External"/><Relationship Id="rId9" Type="http://schemas.openxmlformats.org/officeDocument/2006/relationships/hyperlink" Target="https://noncataclysmic-limpingly-kaelyn.ngrok-free.dev/inversiones/gn/dnpp_2637136.html" TargetMode="External"/><Relationship Id="rId10" Type="http://schemas.openxmlformats.org/officeDocument/2006/relationships/hyperlink" Target="https://noncataclysmic-limpingly-kaelyn.ngrok-free.dev/inversiones/gn/dnpp_2674003.html" TargetMode="External"/><Relationship Id="rId11" Type="http://schemas.openxmlformats.org/officeDocument/2006/relationships/hyperlink" Target="https://noncataclysmic-limpingly-kaelyn.ngrok-free.dev/inversiones/gn/dnpp_2674239.html" TargetMode="External"/><Relationship Id="rId12" Type="http://schemas.openxmlformats.org/officeDocument/2006/relationships/hyperlink" Target="https://noncataclysmic-limpingly-kaelyn.ngrok-free.dev/inversiones/gn/dnpp_2325802.html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COMERCIO EXTERIOR Y TURISMO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comerci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comerci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 Comercio Exterior y Turismo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www.gob.pe/mincetur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Calle Uno Oeste 050, San Isidro, Lima – Perú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COMERCIO EXTERIOR Y TURISMO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35048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008 PROMPERU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309.9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001-11: COMISION DE PROMOCION DEL PERU PARA LA EXPORTACION Y EL TURISMO - PROMPERU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035 MCET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385.0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001-1070: MINISTERIO DE COMERCIO EXTERIOR Y TURISMO- DIRECCION GENERAL DE ADMINISTRACION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004-1201: UNIDAD EJECUTORA DE INVERSION EN COMERCIO EXTERIOR Y TURISMO (UICET)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180 CFT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001-162: CENTRO DE FORMACION EN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COMERCIO EXTERIOR Y TURISMO EN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7641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035 MCET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001-1070: MINISTERIO DE COMERCIO EXTERIOR Y TURISMO- DIRECCION GENERAL DE ADMINISTRACION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004-1201: UNIDAD EJECUTORA DE INVERSION EN COMERCIO EXTERIOR Y TURISMO (UICET)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COMERCIO EXTERIOR Y TURISMO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82219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035: Pliego 035 MCET  (53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1070: MINISTERIO DE COMERCIO EXTERIOR Y TURISMO- DIRECCION GENERAL DE ADMINISTRACION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2325802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FACILITACION DE COMERCIO EXTERIOR A TRAVES DE LA VENTANILLA UNICA DEL COMERCIO EXTERIOR (VUCE). SEGUNDA ETAPA SAN ISIDRO-LIMA-L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2538795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EN RECURSOS TURISTICOS DEL PARQUE ARQUEOLOGICO CHOQUEQUIRAO DEL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1201: UNIDAD EJECUTORA DE INVERSION EN COMERCIO EXTERIOR Y TURISMO (UICET)  (49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2133719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DEL EMBARCADERO TURISTICO Y DE SERVICIOS COMPLEMENTARIOS EN LA LOCALIDAD DE SANTA MARIA, COMUNIDAD DE LLACHON, DISTRITO DE CAPACHICA, PROVINCIA Y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2134075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ACONDICIONAMIENTO TURISTICO DE LAGO YARINACOCHA - REGION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2135288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ACONDICIONAMIENTO TURISTICO DE LA LAGUNA SAUCE - DISTRITO SAUCE - REGION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2150106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ACONDICIONAMIENTO TURISTICO PARA LA MEJORA DE SERVICIOS TURISTICOS PUBLICOS DE LA RUTA HUACA RAJADA - SIPAN, EN EL DISTRITO DE SAÑA, PROVINCIA DE CHICLAYO,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2150108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DE ACCESO HACIA LA CATARATA DE GOCTA - DISTRITO DE VALERA, PROVINCIA DE BONGARA - REGION AMAZONAS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2151618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SERV. TURISTICOS PUBLICOS EN LOS SITIOS ARQ. DE YALAPE, KARAJIA, LAGUNA DE LOS CONDORES, MAKCRO, TELLA, KUELAP, REVASH, OLAN, LA CONGONA Y CORRE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2167295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E INSTALACION DE LOS SERVICIOS TURISTICOS PUBLICOS DE LA RUTA TURISTICA DESCUBRIENDO BARRANCO, EN EL DISTRITO DE BARRANCO PROVINCIA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2183902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EN EL MORRO DE CALZADA, DISTRITO DE CALZADA, PROVINCIA DE MOYOBAMBA, DEPARTAMENTO DE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COMERCIO EXTERIOR Y TURISMO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2189844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SERVICIOS TURISTICOS PUBLICOS EN EL PUEBLO DE QUINUA, DISTRITO DE QUINUA, PROVINCIA DE HUAMANGA, REGION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2192013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EN EL CIRCUITO DEL CENTRO HISTORICO RECORRIDO FUNDO FIERRO, PLAZA DE ARMAS Y RECOLETA, PROVINCIA DE AREQUIPA, REGION 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2197828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DEL RECORRIDO TURISTICO DE LA LOCALIDAD DE LAMAS Y EL BARRIO KECHWA NATIVO WAYKU, PROVINCIA DE LAMAS, REGION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2197848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DE LA RUTA DEL CAFE: CHANCHAMAYO - VILLA RICA, SECTOR VILLA RICA, PROVINCIA DE OXAPAMPA, DEPARTAMENTO DE PASCO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2201328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TURISTICOS PUBLICOS DEL SANTUARIO NACIONAL LOS MANGLARES DE TUMBES, DISTRITO DE ZARUMILLA, PROVINCIA DE ZARUMILLA,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2235746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DE LA RUTA TURISTICA DEL VALLE DEL COLCA EN EL CASCO URBANO DE LA LOCALIDAD DE CHIVAY - PROVINCIA DE CAYLLOMA,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2252767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DE LA PLAZA MAYOR DE CHACHAPOYAS Y LA PLAZUELA INDEPENDENCIA DEL CENTRO HISTORICO DE LA CIUDAD DE CHACHAPOYAS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2257728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MEJORAMIENTO Y AMPLIACION DE LOS SERVICIOS TURISTICOS PUBLICOS DE LA ESTACION FERROCARRIL TACNA-ARICA, EN EL SECTOR MUSEO FERROVIARIO, DISTRITO DE 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2272652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CREACION DE LOS SERVICIOS TURISTICOS PUBLICOS DEL CAMPO SANTO DE YUNGAY, DISTRITO DE YUNGAY, PROVINCIA DE YUNGAY, REGION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2300618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CREACION DE LOS SERVICIOS TURISTICOS PUBLICOS EN EL SANTUARIO SEÑOR DE MURUHUAY, DISTRITO DE ACOBAMBA - PROVINCIA DE TARMA - REGION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2304659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SERVICIOS TURISTICOS PUBLICOS EN LA QUINTA PRESA, DISTRITO DEL RIMAC,PROVINCIA DE LIMA,DEPARTAMENTO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2307454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MEJORAMIENTO, AMPLIACION DE LOS SERVICIOS TURISTICOS PUBLICOS EN EL COMPLEJO TURISTICO BAÑOS DEL INCA, DISTRITO LOS BAÑOS DEL INCA, PROVINCIA DE CAJAMARCA,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79.2%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2325549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Y MEJORAMIENTO DE LOS SERVICIOS TURISTICOS PUBLICOS DEL CIRCUITO TURISTICO DE LA ZONA MONUMENTAL DE JAUJA, DISTRITO DE JAUJA, PROVINCIA DE JAUJA, DEPAR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2345258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DE LA IGLE. MATRIZ Y DEL RECORRIDO DE LA LOCALIDAD DE TINGO, DISTRITO DE TINGO, PROVINCIA DE LUYA, DEPARTAMENT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2411303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DEL CONJUNTO NIK AN DEL COMPLEJO ARQUEOLOGICO DE CHAN CHAN DISTRITO DE HUANCHACO - PROVINCIA DE TRUJILLO -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COMERCIO EXTERIOR Y TURISMO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2411305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TURISTICOS PUBLICOS DEL EMBARCADERO DE PUNO EN LA ZONA DE USO TURISTICO DE LA RESERVA NACIONAL DEL TITICACA, DISTRITO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2411306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TURISTICOS PUBLICOS DEL CASTILLO FORGA, DISTRITO DE MOLLENDO - PROVINCIA DE ISLAY - DEPARTAMENTO DE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2451236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ZONA DE ESTACIONAMIENTO, ZONA DE CAMPAMENTO Y MIRADOR TURISTICO; REPARACION DE SENDERO; ADEMAS DE OTROS ACTIVOS EN EL(LA) RECURSO TURISTICO LAGU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2470933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DE LAS RUTAS PEATONALES: SECTOR PUENTE SAN MIGUEL E INKARAQAY Y SECTOR MUSEO DE SITIO MANUEL CHAVEZ BALLON, 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2474823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 PUBLICOS DEL CIRCUITO TURISTICO DE LA LA ZONA MONUMENTAL DEL RIMAC DISTRITO DE RIMAC - PROVINCIA DE LIMA - DEPARTAMENTO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2490023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TURISTICOS PUBLICOS EN EL MALECON GRAU DISTRITO DE PACASMAYO - PROVINCIA DE PACASMAYO - DEPARTAMENTO DE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2507809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TURISTICOS PUBLICOS DEL MUELLE PISCO Y DE LOS HUMEDALES DE PISCO PLAYA DISTRITO DE PISCO - PROVINCIA DE PISCO - DEPAR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2538795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EN RECURSOS TURISTICOS DEL PARQUE ARQUEOLOGICO CHOQUEQUIRAO DEL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2571631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EN EL AMBITO DE LAS ISLAS DE GUAÑAPE DISTRITO DE VIRU - PROVINCIA DE VIRU - DEPARTAMENTO DE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2571910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EN EL ENTORNO DE LA PLAYA CABO BLANCO, DISTRITO DE EL ALTO - PROVINCIA DE TALARA -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2572343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EN RECURSOS TURISTICOS EN LA RESERVA NACIONAL PUNTA DE COLES Y SU AMBITO DISTRITO DE ILO DE LA PROVINCIA DE 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2573436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EN RECURSOS TURISTICOS EN EL PARQUE ARQUEOLOGICO DE MACHUPICCHU (LLAQTA, MONTAÑAS MACHUPICCHU, WAYNAPICCHU Y 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2574572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EN RECURSOS TURISTICOS EN LA RESERVA NACIONAL ALLPAHUAYO MISHANA Y SU AMBITO DISTRITO DE SAN JUAN BAUTISTA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2574578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EN RECURSOS TURISTICOS EN EL ENTORNO DE LA PLAYA TORTUGAS DISTRITO DE COMANDANTE NOEL DE LA PROVINCIA DE CASMA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2578504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SENDERO; CONSTRUCCION DE MIRADOR TURISTICO; ADQUISICION DE SEÑALIZACION TURISTICA DE INTERPRETACION Y SEÑALIZACION TURISTICA DE REGULACION O ADVER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(4/4)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COMERCIO EXTERIOR Y TURISMO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375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2590735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BOLETERIA Y OFICINA Y/O CASETA DE INFORMACION TURISTICA; RENOVACION DE MIRADOR TURISTICO; EN EL(LA) LINEAS Y GEOGLIFOS DE NASCA Y PALPA LINEAS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2593028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EN RECURSOS TURISTICOS EN LAGO SANDOVAL DISTRITO DE TAMBOPATA DE LA PROVINCIA DE TAMBOPATA DEL DEPARTAMENTO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2598112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COBERTURA PARA LA PROTECCION DE SITIOS ARQUEOLOGICOS; REPARACION DE SENDERO, MIRADOR TURISTICO Y SALA DE EXPOSICION; ADEMAS DE OTROS ACTIVOS EN 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2615891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SENDERO; ADQUISICION DE SEÑALIZACION TURISTICA DE INTERPRETACION Y SEÑALIZACION TURISTICA DE REGULACION O ADVERTENCIA; CONSTRUCCION DE BOLETERIA;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2615982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BOLETERIA, OFICINA Y/O CASETA DE INFORMACION TURISTICA Y CENTRO DE INTERPRETACION; ADQUISICION DE MUSEOGRAFIA; ADEMAS DE OTROS ACTIVOS EN EL(LA)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2637109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ALAMEDA; ADQUISICION DE SEÑALIZACION TURISTICA DE INTERPRETACION; EN EL(LA) BOULEVARD TACNA - PUCALLPA DISTRITO DE CALLERIA, PROVINCIA CORONEL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2637119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SENDERO; ADQUISICION DE SEÑALIZACION TURISTICA DE INTERPRETACION; EN EL(LA) PLAZA DE ARMAS DE LA CIUDAD DE PUCALLPA DISTRITO DE CALLERIA,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2637136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MALECON TURISTICO Y ZONA DE ESTACIONAMIENTO PARA USO TURISTICO; ADQUISICION DE SEÑALIZACION TURISTICA DE INTERPRETACION; EN EL(LA) MALECON DEL 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2674003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RED DE SERVICIO(S) TURISTICOS PUBLICOS EN RECURSOS TURISTICOS EN 2 UNIDADES PRODUCTORAS DEL DISTRITO POZUZO PROVINCIA DE OXAPAMPA DEPARTAMENT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2674239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TURISTICOS PUBLICOS EN RECURSOS TURISTICOS EN PUEBLO DE PAUCARTAMBO DISTRITO DE PAUCARTAMBO DE LA PROVINCIA DE PAUCARTAMBO DEL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1661: VENTANILLA UNICA DE COMERCIO EXTERIOR - SEGUNDA ETAPA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2325802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FACILITACION DE COMERCIO EXTERIOR A TRAVES DE LA VENTANILLA UNICA DEL COMERCIO EXTERIOR (VUCE). SEGUNDA ETAPA SAN ISIDRO-LIMA-L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(53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