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24712.html" TargetMode="External"/><Relationship Id="rId3" Type="http://schemas.openxmlformats.org/officeDocument/2006/relationships/hyperlink" Target="https://noncataclysmic-limpingly-kaelyn.ngrok-free.dev/inversiones/gn/dnpp_2527628.html" TargetMode="External"/><Relationship Id="rId4" Type="http://schemas.openxmlformats.org/officeDocument/2006/relationships/hyperlink" Target="https://noncataclysmic-limpingly-kaelyn.ngrok-free.dev/inversiones/gn/dnpp_2534481.html" TargetMode="External"/><Relationship Id="rId5" Type="http://schemas.openxmlformats.org/officeDocument/2006/relationships/hyperlink" Target="https://noncataclysmic-limpingly-kaelyn.ngrok-free.dev/inversiones/gn/dnpp_2542027.html" TargetMode="External"/><Relationship Id="rId6" Type="http://schemas.openxmlformats.org/officeDocument/2006/relationships/hyperlink" Target="https://noncataclysmic-limpingly-kaelyn.ngrok-free.dev/inversiones/gn/dnpp_2557110.html" TargetMode="External"/><Relationship Id="rId7" Type="http://schemas.openxmlformats.org/officeDocument/2006/relationships/hyperlink" Target="https://noncataclysmic-limpingly-kaelyn.ngrok-free.dev/inversiones/gn/dnpp_2569789.html" TargetMode="External"/><Relationship Id="rId8" Type="http://schemas.openxmlformats.org/officeDocument/2006/relationships/hyperlink" Target="https://noncataclysmic-limpingly-kaelyn.ngrok-free.dev/inversiones/gn/dnpp_2591250.html" TargetMode="External"/><Relationship Id="rId9" Type="http://schemas.openxmlformats.org/officeDocument/2006/relationships/hyperlink" Target="https://noncataclysmic-limpingly-kaelyn.ngrok-free.dev/inversiones/gn/dnpp_2595128.html" TargetMode="External"/><Relationship Id="rId10" Type="http://schemas.openxmlformats.org/officeDocument/2006/relationships/hyperlink" Target="https://noncataclysmic-limpingly-kaelyn.ngrok-free.dev/inversiones/gn/dnpp_2597863.html" TargetMode="External"/><Relationship Id="rId11" Type="http://schemas.openxmlformats.org/officeDocument/2006/relationships/hyperlink" Target="https://noncataclysmic-limpingly-kaelyn.ngrok-free.dev/inversiones/gn/dnpp_2619996.html" TargetMode="External"/><Relationship Id="rId12" Type="http://schemas.openxmlformats.org/officeDocument/2006/relationships/hyperlink" Target="https://noncataclysmic-limpingly-kaelyn.ngrok-free.dev/inversiones/gn/dnpp_2629813.html" TargetMode="External"/><Relationship Id="rId13" Type="http://schemas.openxmlformats.org/officeDocument/2006/relationships/hyperlink" Target="https://noncataclysmic-limpingly-kaelyn.ngrok-free.dev/inversiones/gn/dnpp_2629833.html" TargetMode="External"/><Relationship Id="rId14" Type="http://schemas.openxmlformats.org/officeDocument/2006/relationships/hyperlink" Target="https://noncataclysmic-limpingly-kaelyn.ngrok-free.dev/inversiones/gn/dnpp_2630099.html" TargetMode="External"/><Relationship Id="rId15" Type="http://schemas.openxmlformats.org/officeDocument/2006/relationships/hyperlink" Target="https://noncataclysmic-limpingly-kaelyn.ngrok-free.dev/inversiones/gn/dnpp_2632621.html" TargetMode="External"/><Relationship Id="rId16" Type="http://schemas.openxmlformats.org/officeDocument/2006/relationships/hyperlink" Target="https://noncataclysmic-limpingly-kaelyn.ngrok-free.dev/inversiones/gn/dnpp_2652077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52079.html" TargetMode="External"/><Relationship Id="rId3" Type="http://schemas.openxmlformats.org/officeDocument/2006/relationships/hyperlink" Target="https://noncataclysmic-limpingly-kaelyn.ngrok-free.dev/inversiones/gn/dnpp_2653758.html" TargetMode="External"/><Relationship Id="rId4" Type="http://schemas.openxmlformats.org/officeDocument/2006/relationships/hyperlink" Target="https://noncataclysmic-limpingly-kaelyn.ngrok-free.dev/inversiones/gn/dnpp_2655431.html" TargetMode="External"/><Relationship Id="rId5" Type="http://schemas.openxmlformats.org/officeDocument/2006/relationships/hyperlink" Target="https://noncataclysmic-limpingly-kaelyn.ngrok-free.dev/inversiones/gn/dnpp_2655495.html" TargetMode="External"/><Relationship Id="rId6" Type="http://schemas.openxmlformats.org/officeDocument/2006/relationships/hyperlink" Target="https://noncataclysmic-limpingly-kaelyn.ngrok-free.dev/inversiones/gn/dnpp_2657769.html" TargetMode="External"/><Relationship Id="rId7" Type="http://schemas.openxmlformats.org/officeDocument/2006/relationships/hyperlink" Target="https://noncataclysmic-limpingly-kaelyn.ngrok-free.dev/inversiones/gn/dnpp_2658647.html" TargetMode="External"/><Relationship Id="rId8" Type="http://schemas.openxmlformats.org/officeDocument/2006/relationships/hyperlink" Target="https://noncataclysmic-limpingly-kaelyn.ngrok-free.dev/inversiones/gn/dnpp_2662580.html" TargetMode="External"/><Relationship Id="rId9" Type="http://schemas.openxmlformats.org/officeDocument/2006/relationships/hyperlink" Target="https://noncataclysmic-limpingly-kaelyn.ngrok-free.dev/inversiones/gn/dnpp_2663463.html" TargetMode="External"/><Relationship Id="rId10" Type="http://schemas.openxmlformats.org/officeDocument/2006/relationships/hyperlink" Target="https://noncataclysmic-limpingly-kaelyn.ngrok-free.dev/inversiones/gn/dnpp_2663473.html" TargetMode="External"/><Relationship Id="rId11" Type="http://schemas.openxmlformats.org/officeDocument/2006/relationships/hyperlink" Target="https://noncataclysmic-limpingly-kaelyn.ngrok-free.dev/inversiones/gn/dnpp_2669566.html" TargetMode="External"/><Relationship Id="rId12" Type="http://schemas.openxmlformats.org/officeDocument/2006/relationships/hyperlink" Target="https://noncataclysmic-limpingly-kaelyn.ngrok-free.dev/inversiones/gn/dnpp_2678511.html" TargetMode="External"/><Relationship Id="rId13" Type="http://schemas.openxmlformats.org/officeDocument/2006/relationships/hyperlink" Target="https://noncataclysmic-limpingly-kaelyn.ngrok-free.dev/inversiones/gn/dnpp_2685648.html" TargetMode="External"/><Relationship Id="rId14" Type="http://schemas.openxmlformats.org/officeDocument/2006/relationships/hyperlink" Target="https://noncataclysmic-limpingly-kaelyn.ngrok-free.dev/inversiones/gn/dnpp_2699462.html" TargetMode="External"/><Relationship Id="rId15" Type="http://schemas.openxmlformats.org/officeDocument/2006/relationships/hyperlink" Target="https://noncataclysmic-limpingly-kaelyn.ngrok-free.dev/inversiones/gn/dnpp_2710643.html" TargetMode="External"/><Relationship Id="rId16" Type="http://schemas.openxmlformats.org/officeDocument/2006/relationships/hyperlink" Target="https://noncataclysmic-limpingly-kaelyn.ngrok-free.dev/inversiones/gn/dnpp_2710649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710985.html" TargetMode="External"/><Relationship Id="rId3" Type="http://schemas.openxmlformats.org/officeDocument/2006/relationships/hyperlink" Target="https://noncataclysmic-limpingly-kaelyn.ngrok-free.dev/inversiones/gn/dnpp_2712378.html" TargetMode="External"/><Relationship Id="rId4" Type="http://schemas.openxmlformats.org/officeDocument/2006/relationships/hyperlink" Target="https://noncataclysmic-limpingly-kaelyn.ngrok-free.dev/inversiones/gn/dnpp_2713151.html" TargetMode="External"/><Relationship Id="rId5" Type="http://schemas.openxmlformats.org/officeDocument/2006/relationships/hyperlink" Target="https://noncataclysmic-limpingly-kaelyn.ngrok-free.dev/inversiones/gn/dnpp_2713280.html" TargetMode="External"/><Relationship Id="rId6" Type="http://schemas.openxmlformats.org/officeDocument/2006/relationships/hyperlink" Target="https://noncataclysmic-limpingly-kaelyn.ngrok-free.dev/inversiones/gn/dnpp_2000270.html" TargetMode="External"/><Relationship Id="rId7" Type="http://schemas.openxmlformats.org/officeDocument/2006/relationships/hyperlink" Target="https://noncataclysmic-limpingly-kaelyn.ngrok-free.dev/inversiones/gn/dnpp_2001621.html" TargetMode="External"/><Relationship Id="rId8" Type="http://schemas.openxmlformats.org/officeDocument/2006/relationships/hyperlink" Target="https://noncataclysmic-limpingly-kaelyn.ngrok-free.dev/inversiones/gn/dnpp_2002060.html" TargetMode="External"/><Relationship Id="rId9" Type="http://schemas.openxmlformats.org/officeDocument/2006/relationships/hyperlink" Target="https://noncataclysmic-limpingly-kaelyn.ngrok-free.dev/inversiones/gn/dnpp_2002210.html" TargetMode="External"/><Relationship Id="rId10" Type="http://schemas.openxmlformats.org/officeDocument/2006/relationships/hyperlink" Target="https://noncataclysmic-limpingly-kaelyn.ngrok-free.dev/inversiones/gn/dnpp_2002604.html" TargetMode="External"/><Relationship Id="rId11" Type="http://schemas.openxmlformats.org/officeDocument/2006/relationships/hyperlink" Target="https://noncataclysmic-limpingly-kaelyn.ngrok-free.dev/inversiones/gn/dnpp_2015918.html" TargetMode="External"/><Relationship Id="rId12" Type="http://schemas.openxmlformats.org/officeDocument/2006/relationships/hyperlink" Target="https://noncataclysmic-limpingly-kaelyn.ngrok-free.dev/inversiones/gn/dnpp_2022221.html" TargetMode="External"/><Relationship Id="rId13" Type="http://schemas.openxmlformats.org/officeDocument/2006/relationships/hyperlink" Target="https://noncataclysmic-limpingly-kaelyn.ngrok-free.dev/inversiones/gn/dnpp_2022937.html" TargetMode="External"/><Relationship Id="rId14" Type="http://schemas.openxmlformats.org/officeDocument/2006/relationships/hyperlink" Target="https://noncataclysmic-limpingly-kaelyn.ngrok-free.dev/inversiones/gn/dnpp_2026767.html" TargetMode="External"/><Relationship Id="rId15" Type="http://schemas.openxmlformats.org/officeDocument/2006/relationships/hyperlink" Target="https://noncataclysmic-limpingly-kaelyn.ngrok-free.dev/inversiones/gn/dnpp_2027711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31693.html" TargetMode="External"/><Relationship Id="rId3" Type="http://schemas.openxmlformats.org/officeDocument/2006/relationships/hyperlink" Target="https://noncataclysmic-limpingly-kaelyn.ngrok-free.dev/inversiones/gn/dnpp_2031797.html" TargetMode="External"/><Relationship Id="rId4" Type="http://schemas.openxmlformats.org/officeDocument/2006/relationships/hyperlink" Target="https://noncataclysmic-limpingly-kaelyn.ngrok-free.dev/inversiones/gn/dnpp_2041965.html" TargetMode="External"/><Relationship Id="rId5" Type="http://schemas.openxmlformats.org/officeDocument/2006/relationships/hyperlink" Target="https://noncataclysmic-limpingly-kaelyn.ngrok-free.dev/inversiones/gn/dnpp_2042771.html" TargetMode="External"/><Relationship Id="rId6" Type="http://schemas.openxmlformats.org/officeDocument/2006/relationships/hyperlink" Target="https://noncataclysmic-limpingly-kaelyn.ngrok-free.dev/inversiones/gn/dnpp_2046177.html" TargetMode="External"/><Relationship Id="rId7" Type="http://schemas.openxmlformats.org/officeDocument/2006/relationships/hyperlink" Target="https://noncataclysmic-limpingly-kaelyn.ngrok-free.dev/inversiones/gn/dnpp_2055912.html" TargetMode="External"/><Relationship Id="rId8" Type="http://schemas.openxmlformats.org/officeDocument/2006/relationships/hyperlink" Target="https://noncataclysmic-limpingly-kaelyn.ngrok-free.dev/inversiones/gn/dnpp_2057906.html" TargetMode="External"/><Relationship Id="rId9" Type="http://schemas.openxmlformats.org/officeDocument/2006/relationships/hyperlink" Target="https://noncataclysmic-limpingly-kaelyn.ngrok-free.dev/inversiones/gn/dnpp_2058698.html" TargetMode="External"/><Relationship Id="rId10" Type="http://schemas.openxmlformats.org/officeDocument/2006/relationships/hyperlink" Target="https://noncataclysmic-limpingly-kaelyn.ngrok-free.dev/inversiones/gn/dnpp_2058733.html" TargetMode="External"/><Relationship Id="rId11" Type="http://schemas.openxmlformats.org/officeDocument/2006/relationships/hyperlink" Target="https://noncataclysmic-limpingly-kaelyn.ngrok-free.dev/inversiones/gn/dnpp_2078363.html" TargetMode="External"/><Relationship Id="rId12" Type="http://schemas.openxmlformats.org/officeDocument/2006/relationships/hyperlink" Target="https://noncataclysmic-limpingly-kaelyn.ngrok-free.dev/inversiones/gn/dnpp_2078367.html" TargetMode="External"/><Relationship Id="rId13" Type="http://schemas.openxmlformats.org/officeDocument/2006/relationships/hyperlink" Target="https://noncataclysmic-limpingly-kaelyn.ngrok-free.dev/inversiones/gn/dnpp_2078371.html" TargetMode="External"/><Relationship Id="rId14" Type="http://schemas.openxmlformats.org/officeDocument/2006/relationships/hyperlink" Target="https://noncataclysmic-limpingly-kaelyn.ngrok-free.dev/inversiones/gn/dnpp_2078608.html" TargetMode="External"/><Relationship Id="rId15" Type="http://schemas.openxmlformats.org/officeDocument/2006/relationships/hyperlink" Target="https://noncataclysmic-limpingly-kaelyn.ngrok-free.dev/inversiones/gn/dnpp_2088774.html" TargetMode="External"/><Relationship Id="rId16" Type="http://schemas.openxmlformats.org/officeDocument/2006/relationships/hyperlink" Target="https://noncataclysmic-limpingly-kaelyn.ngrok-free.dev/inversiones/gn/dnpp_2106854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10320.html" TargetMode="External"/><Relationship Id="rId3" Type="http://schemas.openxmlformats.org/officeDocument/2006/relationships/hyperlink" Target="https://noncataclysmic-limpingly-kaelyn.ngrok-free.dev/inversiones/gn/dnpp_2110581.html" TargetMode="External"/><Relationship Id="rId4" Type="http://schemas.openxmlformats.org/officeDocument/2006/relationships/hyperlink" Target="https://noncataclysmic-limpingly-kaelyn.ngrok-free.dev/inversiones/gn/dnpp_2112863.html" TargetMode="External"/><Relationship Id="rId5" Type="http://schemas.openxmlformats.org/officeDocument/2006/relationships/hyperlink" Target="https://noncataclysmic-limpingly-kaelyn.ngrok-free.dev/inversiones/gn/dnpp_2131925.html" TargetMode="External"/><Relationship Id="rId6" Type="http://schemas.openxmlformats.org/officeDocument/2006/relationships/hyperlink" Target="https://noncataclysmic-limpingly-kaelyn.ngrok-free.dev/inversiones/gn/dnpp_2132703.html" TargetMode="External"/><Relationship Id="rId7" Type="http://schemas.openxmlformats.org/officeDocument/2006/relationships/hyperlink" Target="https://noncataclysmic-limpingly-kaelyn.ngrok-free.dev/inversiones/gn/dnpp_2155808.html" TargetMode="External"/><Relationship Id="rId8" Type="http://schemas.openxmlformats.org/officeDocument/2006/relationships/hyperlink" Target="https://noncataclysmic-limpingly-kaelyn.ngrok-free.dev/inversiones/gn/dnpp_2158700.html" TargetMode="External"/><Relationship Id="rId9" Type="http://schemas.openxmlformats.org/officeDocument/2006/relationships/hyperlink" Target="https://noncataclysmic-limpingly-kaelyn.ngrok-free.dev/inversiones/gn/dnpp_2159402.html" TargetMode="External"/><Relationship Id="rId10" Type="http://schemas.openxmlformats.org/officeDocument/2006/relationships/hyperlink" Target="https://noncataclysmic-limpingly-kaelyn.ngrok-free.dev/inversiones/gn/dnpp_2177209.html" TargetMode="External"/><Relationship Id="rId11" Type="http://schemas.openxmlformats.org/officeDocument/2006/relationships/hyperlink" Target="https://noncataclysmic-limpingly-kaelyn.ngrok-free.dev/inversiones/gn/dnpp_2188523.html" TargetMode="External"/><Relationship Id="rId12" Type="http://schemas.openxmlformats.org/officeDocument/2006/relationships/hyperlink" Target="https://noncataclysmic-limpingly-kaelyn.ngrok-free.dev/inversiones/gn/dnpp_2192511.html" TargetMode="External"/><Relationship Id="rId13" Type="http://schemas.openxmlformats.org/officeDocument/2006/relationships/hyperlink" Target="https://noncataclysmic-limpingly-kaelyn.ngrok-free.dev/inversiones/gn/dnpp_2192512.html" TargetMode="External"/><Relationship Id="rId14" Type="http://schemas.openxmlformats.org/officeDocument/2006/relationships/hyperlink" Target="https://noncataclysmic-limpingly-kaelyn.ngrok-free.dev/inversiones/gn/dnpp_2233958.html" TargetMode="External"/><Relationship Id="rId15" Type="http://schemas.openxmlformats.org/officeDocument/2006/relationships/hyperlink" Target="https://noncataclysmic-limpingly-kaelyn.ngrok-free.dev/inversiones/gn/dnpp_2234355.html" TargetMode="External"/><Relationship Id="rId16" Type="http://schemas.openxmlformats.org/officeDocument/2006/relationships/hyperlink" Target="https://noncataclysmic-limpingly-kaelyn.ngrok-free.dev/inversiones/gn/dnpp_2234982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34983.html" TargetMode="External"/><Relationship Id="rId3" Type="http://schemas.openxmlformats.org/officeDocument/2006/relationships/hyperlink" Target="https://noncataclysmic-limpingly-kaelyn.ngrok-free.dev/inversiones/gn/dnpp_2234985.html" TargetMode="External"/><Relationship Id="rId4" Type="http://schemas.openxmlformats.org/officeDocument/2006/relationships/hyperlink" Target="https://noncataclysmic-limpingly-kaelyn.ngrok-free.dev/inversiones/gn/dnpp_2234986.html" TargetMode="External"/><Relationship Id="rId5" Type="http://schemas.openxmlformats.org/officeDocument/2006/relationships/hyperlink" Target="https://noncataclysmic-limpingly-kaelyn.ngrok-free.dev/inversiones/gn/dnpp_2234987.html" TargetMode="External"/><Relationship Id="rId6" Type="http://schemas.openxmlformats.org/officeDocument/2006/relationships/hyperlink" Target="https://noncataclysmic-limpingly-kaelyn.ngrok-free.dev/inversiones/gn/dnpp_2234988.html" TargetMode="External"/><Relationship Id="rId7" Type="http://schemas.openxmlformats.org/officeDocument/2006/relationships/hyperlink" Target="https://noncataclysmic-limpingly-kaelyn.ngrok-free.dev/inversiones/gn/dnpp_2253121.html" TargetMode="External"/><Relationship Id="rId8" Type="http://schemas.openxmlformats.org/officeDocument/2006/relationships/hyperlink" Target="https://noncataclysmic-limpingly-kaelyn.ngrok-free.dev/inversiones/gn/dnpp_2253253.html" TargetMode="External"/><Relationship Id="rId9" Type="http://schemas.openxmlformats.org/officeDocument/2006/relationships/hyperlink" Target="https://noncataclysmic-limpingly-kaelyn.ngrok-free.dev/inversiones/gn/dnpp_2266239.html" TargetMode="External"/><Relationship Id="rId10" Type="http://schemas.openxmlformats.org/officeDocument/2006/relationships/hyperlink" Target="https://noncataclysmic-limpingly-kaelyn.ngrok-free.dev/inversiones/gn/dnpp_2273346.html" TargetMode="External"/><Relationship Id="rId11" Type="http://schemas.openxmlformats.org/officeDocument/2006/relationships/hyperlink" Target="https://noncataclysmic-limpingly-kaelyn.ngrok-free.dev/inversiones/gn/dnpp_2275904.html" TargetMode="External"/><Relationship Id="rId12" Type="http://schemas.openxmlformats.org/officeDocument/2006/relationships/hyperlink" Target="https://noncataclysmic-limpingly-kaelyn.ngrok-free.dev/inversiones/gn/dnpp_2279776.html" TargetMode="External"/><Relationship Id="rId13" Type="http://schemas.openxmlformats.org/officeDocument/2006/relationships/hyperlink" Target="https://noncataclysmic-limpingly-kaelyn.ngrok-free.dev/inversiones/gn/dnpp_2282760.html" TargetMode="External"/><Relationship Id="rId14" Type="http://schemas.openxmlformats.org/officeDocument/2006/relationships/hyperlink" Target="https://noncataclysmic-limpingly-kaelyn.ngrok-free.dev/inversiones/gn/dnpp_2283964.html" TargetMode="External"/><Relationship Id="rId15" Type="http://schemas.openxmlformats.org/officeDocument/2006/relationships/hyperlink" Target="https://noncataclysmic-limpingly-kaelyn.ngrok-free.dev/inversiones/gn/dnpp_2290818.html" TargetMode="External"/><Relationship Id="rId16" Type="http://schemas.openxmlformats.org/officeDocument/2006/relationships/hyperlink" Target="https://noncataclysmic-limpingly-kaelyn.ngrok-free.dev/inversiones/gn/dnpp_2300355.html" TargetMode="Externa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01647.html" TargetMode="External"/><Relationship Id="rId3" Type="http://schemas.openxmlformats.org/officeDocument/2006/relationships/hyperlink" Target="https://noncataclysmic-limpingly-kaelyn.ngrok-free.dev/inversiones/gn/dnpp_2305757.html" TargetMode="External"/><Relationship Id="rId4" Type="http://schemas.openxmlformats.org/officeDocument/2006/relationships/hyperlink" Target="https://noncataclysmic-limpingly-kaelyn.ngrok-free.dev/inversiones/gn/dnpp_2305758.html" TargetMode="External"/><Relationship Id="rId5" Type="http://schemas.openxmlformats.org/officeDocument/2006/relationships/hyperlink" Target="https://noncataclysmic-limpingly-kaelyn.ngrok-free.dev/inversiones/gn/dnpp_2307419.html" TargetMode="External"/><Relationship Id="rId6" Type="http://schemas.openxmlformats.org/officeDocument/2006/relationships/hyperlink" Target="https://noncataclysmic-limpingly-kaelyn.ngrok-free.dev/inversiones/gn/dnpp_2313265.html" TargetMode="External"/><Relationship Id="rId7" Type="http://schemas.openxmlformats.org/officeDocument/2006/relationships/hyperlink" Target="https://noncataclysmic-limpingly-kaelyn.ngrok-free.dev/inversiones/gn/dnpp_2318430.html" TargetMode="External"/><Relationship Id="rId8" Type="http://schemas.openxmlformats.org/officeDocument/2006/relationships/hyperlink" Target="https://noncataclysmic-limpingly-kaelyn.ngrok-free.dev/inversiones/gn/dnpp_2318534.html" TargetMode="External"/><Relationship Id="rId9" Type="http://schemas.openxmlformats.org/officeDocument/2006/relationships/hyperlink" Target="https://noncataclysmic-limpingly-kaelyn.ngrok-free.dev/inversiones/gn/dnpp_2318535.html" TargetMode="External"/><Relationship Id="rId10" Type="http://schemas.openxmlformats.org/officeDocument/2006/relationships/hyperlink" Target="https://noncataclysmic-limpingly-kaelyn.ngrok-free.dev/inversiones/gn/dnpp_2318537.html" TargetMode="External"/><Relationship Id="rId11" Type="http://schemas.openxmlformats.org/officeDocument/2006/relationships/hyperlink" Target="https://noncataclysmic-limpingly-kaelyn.ngrok-free.dev/inversiones/gn/dnpp_2327694.html" TargetMode="External"/><Relationship Id="rId12" Type="http://schemas.openxmlformats.org/officeDocument/2006/relationships/hyperlink" Target="https://noncataclysmic-limpingly-kaelyn.ngrok-free.dev/inversiones/gn/dnpp_2336262.html" TargetMode="External"/><Relationship Id="rId13" Type="http://schemas.openxmlformats.org/officeDocument/2006/relationships/hyperlink" Target="https://noncataclysmic-limpingly-kaelyn.ngrok-free.dev/inversiones/gn/dnpp_2337718.html" TargetMode="External"/><Relationship Id="rId14" Type="http://schemas.openxmlformats.org/officeDocument/2006/relationships/hyperlink" Target="https://noncataclysmic-limpingly-kaelyn.ngrok-free.dev/inversiones/gn/dnpp_2338279.html" TargetMode="External"/><Relationship Id="rId15" Type="http://schemas.openxmlformats.org/officeDocument/2006/relationships/hyperlink" Target="https://noncataclysmic-limpingly-kaelyn.ngrok-free.dev/inversiones/gn/dnpp_2340045.html" TargetMode="External"/><Relationship Id="rId16" Type="http://schemas.openxmlformats.org/officeDocument/2006/relationships/hyperlink" Target="https://noncataclysmic-limpingly-kaelyn.ngrok-free.dev/inversiones/gn/dnpp_2343420.html" TargetMode="Externa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89111.html" TargetMode="External"/><Relationship Id="rId3" Type="http://schemas.openxmlformats.org/officeDocument/2006/relationships/hyperlink" Target="https://noncataclysmic-limpingly-kaelyn.ngrok-free.dev/inversiones/gn/dnpp_2389634.html" TargetMode="External"/><Relationship Id="rId4" Type="http://schemas.openxmlformats.org/officeDocument/2006/relationships/hyperlink" Target="https://noncataclysmic-limpingly-kaelyn.ngrok-free.dev/inversiones/gn/dnpp_2392435.html" TargetMode="External"/><Relationship Id="rId5" Type="http://schemas.openxmlformats.org/officeDocument/2006/relationships/hyperlink" Target="https://noncataclysmic-limpingly-kaelyn.ngrok-free.dev/inversiones/gn/dnpp_2392641.html" TargetMode="External"/><Relationship Id="rId6" Type="http://schemas.openxmlformats.org/officeDocument/2006/relationships/hyperlink" Target="https://noncataclysmic-limpingly-kaelyn.ngrok-free.dev/inversiones/gn/dnpp_2392742.html" TargetMode="External"/><Relationship Id="rId7" Type="http://schemas.openxmlformats.org/officeDocument/2006/relationships/hyperlink" Target="https://noncataclysmic-limpingly-kaelyn.ngrok-free.dev/inversiones/gn/dnpp_2392866.html" TargetMode="External"/><Relationship Id="rId8" Type="http://schemas.openxmlformats.org/officeDocument/2006/relationships/hyperlink" Target="https://noncataclysmic-limpingly-kaelyn.ngrok-free.dev/inversiones/gn/dnpp_2393145.html" TargetMode="External"/><Relationship Id="rId9" Type="http://schemas.openxmlformats.org/officeDocument/2006/relationships/hyperlink" Target="https://noncataclysmic-limpingly-kaelyn.ngrok-free.dev/inversiones/gn/dnpp_2393366.html" TargetMode="External"/><Relationship Id="rId10" Type="http://schemas.openxmlformats.org/officeDocument/2006/relationships/hyperlink" Target="https://noncataclysmic-limpingly-kaelyn.ngrok-free.dev/inversiones/gn/dnpp_2429698.html" TargetMode="External"/><Relationship Id="rId11" Type="http://schemas.openxmlformats.org/officeDocument/2006/relationships/hyperlink" Target="https://noncataclysmic-limpingly-kaelyn.ngrok-free.dev/inversiones/gn/dnpp_2429699.html" TargetMode="External"/><Relationship Id="rId12" Type="http://schemas.openxmlformats.org/officeDocument/2006/relationships/hyperlink" Target="https://noncataclysmic-limpingly-kaelyn.ngrok-free.dev/inversiones/gn/dnpp_2429700.html" TargetMode="External"/><Relationship Id="rId13" Type="http://schemas.openxmlformats.org/officeDocument/2006/relationships/hyperlink" Target="https://noncataclysmic-limpingly-kaelyn.ngrok-free.dev/inversiones/gn/dnpp_2429701.html" TargetMode="External"/><Relationship Id="rId14" Type="http://schemas.openxmlformats.org/officeDocument/2006/relationships/hyperlink" Target="https://noncataclysmic-limpingly-kaelyn.ngrok-free.dev/inversiones/gn/dnpp_2430411.html" TargetMode="External"/><Relationship Id="rId15" Type="http://schemas.openxmlformats.org/officeDocument/2006/relationships/hyperlink" Target="https://noncataclysmic-limpingly-kaelyn.ngrok-free.dev/inversiones/gn/dnpp_2432359.html" TargetMode="External"/><Relationship Id="rId16" Type="http://schemas.openxmlformats.org/officeDocument/2006/relationships/hyperlink" Target="https://noncataclysmic-limpingly-kaelyn.ngrok-free.dev/inversiones/gn/dnpp_2435797.html" TargetMode="Externa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40567.html" TargetMode="External"/><Relationship Id="rId3" Type="http://schemas.openxmlformats.org/officeDocument/2006/relationships/hyperlink" Target="https://noncataclysmic-limpingly-kaelyn.ngrok-free.dev/inversiones/gn/dnpp_2451550.html" TargetMode="External"/><Relationship Id="rId4" Type="http://schemas.openxmlformats.org/officeDocument/2006/relationships/hyperlink" Target="https://noncataclysmic-limpingly-kaelyn.ngrok-free.dev/inversiones/gn/dnpp_2455668.html" TargetMode="External"/><Relationship Id="rId5" Type="http://schemas.openxmlformats.org/officeDocument/2006/relationships/hyperlink" Target="https://noncataclysmic-limpingly-kaelyn.ngrok-free.dev/inversiones/gn/dnpp_2459360.html" TargetMode="External"/><Relationship Id="rId6" Type="http://schemas.openxmlformats.org/officeDocument/2006/relationships/hyperlink" Target="https://noncataclysmic-limpingly-kaelyn.ngrok-free.dev/inversiones/gn/dnpp_2465966.html" TargetMode="External"/><Relationship Id="rId7" Type="http://schemas.openxmlformats.org/officeDocument/2006/relationships/hyperlink" Target="https://noncataclysmic-limpingly-kaelyn.ngrok-free.dev/inversiones/gn/dnpp_2469852.html" TargetMode="External"/><Relationship Id="rId8" Type="http://schemas.openxmlformats.org/officeDocument/2006/relationships/hyperlink" Target="https://noncataclysmic-limpingly-kaelyn.ngrok-free.dev/inversiones/gn/dnpp_2470680.html" TargetMode="External"/><Relationship Id="rId9" Type="http://schemas.openxmlformats.org/officeDocument/2006/relationships/hyperlink" Target="https://noncataclysmic-limpingly-kaelyn.ngrok-free.dev/inversiones/gn/dnpp_2472603.html" TargetMode="External"/><Relationship Id="rId10" Type="http://schemas.openxmlformats.org/officeDocument/2006/relationships/hyperlink" Target="https://noncataclysmic-limpingly-kaelyn.ngrok-free.dev/inversiones/gn/dnpp_2473163.html" TargetMode="External"/><Relationship Id="rId11" Type="http://schemas.openxmlformats.org/officeDocument/2006/relationships/hyperlink" Target="https://noncataclysmic-limpingly-kaelyn.ngrok-free.dev/inversiones/gn/dnpp_2473375.html" TargetMode="External"/><Relationship Id="rId12" Type="http://schemas.openxmlformats.org/officeDocument/2006/relationships/hyperlink" Target="https://noncataclysmic-limpingly-kaelyn.ngrok-free.dev/inversiones/gn/dnpp_2480997.html" TargetMode="External"/><Relationship Id="rId13" Type="http://schemas.openxmlformats.org/officeDocument/2006/relationships/hyperlink" Target="https://noncataclysmic-limpingly-kaelyn.ngrok-free.dev/inversiones/gn/dnpp_2509636.html" TargetMode="External"/><Relationship Id="rId14" Type="http://schemas.openxmlformats.org/officeDocument/2006/relationships/hyperlink" Target="https://noncataclysmic-limpingly-kaelyn.ngrok-free.dev/inversiones/gn/dnpp_2509726.html" TargetMode="External"/><Relationship Id="rId15" Type="http://schemas.openxmlformats.org/officeDocument/2006/relationships/hyperlink" Target="https://noncataclysmic-limpingly-kaelyn.ngrok-free.dev/inversiones/gn/dnpp_2510135.html" TargetMode="External"/><Relationship Id="rId16" Type="http://schemas.openxmlformats.org/officeDocument/2006/relationships/hyperlink" Target="https://noncataclysmic-limpingly-kaelyn.ngrok-free.dev/inversiones/gn/dnpp_2510866.html" TargetMode="Externa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11043.html" TargetMode="External"/><Relationship Id="rId3" Type="http://schemas.openxmlformats.org/officeDocument/2006/relationships/hyperlink" Target="https://noncataclysmic-limpingly-kaelyn.ngrok-free.dev/inversiones/gn/dnpp_2528002.html" TargetMode="External"/><Relationship Id="rId4" Type="http://schemas.openxmlformats.org/officeDocument/2006/relationships/hyperlink" Target="https://noncataclysmic-limpingly-kaelyn.ngrok-free.dev/inversiones/gn/dnpp_2543519.html" TargetMode="External"/><Relationship Id="rId5" Type="http://schemas.openxmlformats.org/officeDocument/2006/relationships/hyperlink" Target="https://noncataclysmic-limpingly-kaelyn.ngrok-free.dev/inversiones/gn/dnpp_2546400.html" TargetMode="External"/><Relationship Id="rId6" Type="http://schemas.openxmlformats.org/officeDocument/2006/relationships/hyperlink" Target="https://noncataclysmic-limpingly-kaelyn.ngrok-free.dev/inversiones/gn/dnpp_2551995.html" TargetMode="External"/><Relationship Id="rId7" Type="http://schemas.openxmlformats.org/officeDocument/2006/relationships/hyperlink" Target="https://noncataclysmic-limpingly-kaelyn.ngrok-free.dev/inversiones/gn/dnpp_2555351.html" TargetMode="External"/><Relationship Id="rId8" Type="http://schemas.openxmlformats.org/officeDocument/2006/relationships/hyperlink" Target="https://noncataclysmic-limpingly-kaelyn.ngrok-free.dev/inversiones/gn/dnpp_2623129.html" TargetMode="External"/><Relationship Id="rId9" Type="http://schemas.openxmlformats.org/officeDocument/2006/relationships/hyperlink" Target="https://noncataclysmic-limpingly-kaelyn.ngrok-free.dev/inversiones/gn/dnpp_2001621.html" TargetMode="External"/><Relationship Id="rId10" Type="http://schemas.openxmlformats.org/officeDocument/2006/relationships/hyperlink" Target="https://noncataclysmic-limpingly-kaelyn.ngrok-free.dev/inversiones/gn/dnpp_2018301.html" TargetMode="External"/><Relationship Id="rId11" Type="http://schemas.openxmlformats.org/officeDocument/2006/relationships/hyperlink" Target="https://noncataclysmic-limpingly-kaelyn.ngrok-free.dev/inversiones/gn/dnpp_2061121.html" TargetMode="External"/><Relationship Id="rId12" Type="http://schemas.openxmlformats.org/officeDocument/2006/relationships/hyperlink" Target="https://noncataclysmic-limpingly-kaelyn.ngrok-free.dev/inversiones/gn/dnpp_2089762.html" TargetMode="External"/><Relationship Id="rId13" Type="http://schemas.openxmlformats.org/officeDocument/2006/relationships/hyperlink" Target="https://noncataclysmic-limpingly-kaelyn.ngrok-free.dev/inversiones/gn/dnpp_2115571.html" TargetMode="External"/><Relationship Id="rId14" Type="http://schemas.openxmlformats.org/officeDocument/2006/relationships/hyperlink" Target="https://noncataclysmic-limpingly-kaelyn.ngrok-free.dev/inversiones/gn/dnpp_2155710.html" TargetMode="External"/><Relationship Id="rId15" Type="http://schemas.openxmlformats.org/officeDocument/2006/relationships/hyperlink" Target="https://noncataclysmic-limpingly-kaelyn.ngrok-free.dev/inversiones/gn/dnpp_2160642.html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75072.html" TargetMode="External"/><Relationship Id="rId3" Type="http://schemas.openxmlformats.org/officeDocument/2006/relationships/hyperlink" Target="https://noncataclysmic-limpingly-kaelyn.ngrok-free.dev/inversiones/gn/dnpp_2175725.html" TargetMode="External"/><Relationship Id="rId4" Type="http://schemas.openxmlformats.org/officeDocument/2006/relationships/hyperlink" Target="https://noncataclysmic-limpingly-kaelyn.ngrok-free.dev/inversiones/gn/dnpp_2190450.html" TargetMode="External"/><Relationship Id="rId5" Type="http://schemas.openxmlformats.org/officeDocument/2006/relationships/hyperlink" Target="https://noncataclysmic-limpingly-kaelyn.ngrok-free.dev/inversiones/gn/dnpp_2190451.html" TargetMode="External"/><Relationship Id="rId6" Type="http://schemas.openxmlformats.org/officeDocument/2006/relationships/hyperlink" Target="https://noncataclysmic-limpingly-kaelyn.ngrok-free.dev/inversiones/gn/dnpp_2192173.html" TargetMode="External"/><Relationship Id="rId7" Type="http://schemas.openxmlformats.org/officeDocument/2006/relationships/hyperlink" Target="https://noncataclysmic-limpingly-kaelyn.ngrok-free.dev/inversiones/gn/dnpp_2210016.html" TargetMode="External"/><Relationship Id="rId8" Type="http://schemas.openxmlformats.org/officeDocument/2006/relationships/hyperlink" Target="https://noncataclysmic-limpingly-kaelyn.ngrok-free.dev/inversiones/gn/dnpp_2210922.html" TargetMode="External"/><Relationship Id="rId9" Type="http://schemas.openxmlformats.org/officeDocument/2006/relationships/hyperlink" Target="https://noncataclysmic-limpingly-kaelyn.ngrok-free.dev/inversiones/gn/dnpp_2216179.html" TargetMode="External"/><Relationship Id="rId10" Type="http://schemas.openxmlformats.org/officeDocument/2006/relationships/hyperlink" Target="https://noncataclysmic-limpingly-kaelyn.ngrok-free.dev/inversiones/gn/dnpp_2217927.html" TargetMode="External"/><Relationship Id="rId11" Type="http://schemas.openxmlformats.org/officeDocument/2006/relationships/hyperlink" Target="https://noncataclysmic-limpingly-kaelyn.ngrok-free.dev/inversiones/gn/dnpp_2221727.html" TargetMode="External"/><Relationship Id="rId12" Type="http://schemas.openxmlformats.org/officeDocument/2006/relationships/hyperlink" Target="https://noncataclysmic-limpingly-kaelyn.ngrok-free.dev/inversiones/gn/dnpp_2222155.html" TargetMode="External"/><Relationship Id="rId13" Type="http://schemas.openxmlformats.org/officeDocument/2006/relationships/hyperlink" Target="https://noncataclysmic-limpingly-kaelyn.ngrok-free.dev/inversiones/gn/dnpp_2223958.html" TargetMode="External"/><Relationship Id="rId14" Type="http://schemas.openxmlformats.org/officeDocument/2006/relationships/hyperlink" Target="https://noncataclysmic-limpingly-kaelyn.ngrok-free.dev/inversiones/gn/dnpp_2239036.html" TargetMode="External"/><Relationship Id="rId15" Type="http://schemas.openxmlformats.org/officeDocument/2006/relationships/hyperlink" Target="https://noncataclysmic-limpingly-kaelyn.ngrok-free.dev/inversiones/gn/dnpp_2241795.html" TargetMode="External"/><Relationship Id="rId16" Type="http://schemas.openxmlformats.org/officeDocument/2006/relationships/hyperlink" Target="https://noncataclysmic-limpingly-kaelyn.ngrok-free.dev/inversiones/gn/dnpp_2248851.html" TargetMode="Externa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66582.html" TargetMode="External"/><Relationship Id="rId3" Type="http://schemas.openxmlformats.org/officeDocument/2006/relationships/hyperlink" Target="https://noncataclysmic-limpingly-kaelyn.ngrok-free.dev/inversiones/gn/dnpp_2285202.html" TargetMode="External"/><Relationship Id="rId4" Type="http://schemas.openxmlformats.org/officeDocument/2006/relationships/hyperlink" Target="https://noncataclysmic-limpingly-kaelyn.ngrok-free.dev/inversiones/gn/dnpp_2292521.html" TargetMode="External"/><Relationship Id="rId5" Type="http://schemas.openxmlformats.org/officeDocument/2006/relationships/hyperlink" Target="https://noncataclysmic-limpingly-kaelyn.ngrok-free.dev/inversiones/gn/dnpp_2300365.html" TargetMode="External"/><Relationship Id="rId6" Type="http://schemas.openxmlformats.org/officeDocument/2006/relationships/hyperlink" Target="https://noncataclysmic-limpingly-kaelyn.ngrok-free.dev/inversiones/gn/dnpp_2304540.html" TargetMode="External"/><Relationship Id="rId7" Type="http://schemas.openxmlformats.org/officeDocument/2006/relationships/hyperlink" Target="https://noncataclysmic-limpingly-kaelyn.ngrok-free.dev/inversiones/gn/dnpp_2311021.html" TargetMode="External"/><Relationship Id="rId8" Type="http://schemas.openxmlformats.org/officeDocument/2006/relationships/hyperlink" Target="https://noncataclysmic-limpingly-kaelyn.ngrok-free.dev/inversiones/gn/dnpp_2311163.html" TargetMode="External"/><Relationship Id="rId9" Type="http://schemas.openxmlformats.org/officeDocument/2006/relationships/hyperlink" Target="https://noncataclysmic-limpingly-kaelyn.ngrok-free.dev/inversiones/gn/dnpp_2311269.html" TargetMode="External"/><Relationship Id="rId10" Type="http://schemas.openxmlformats.org/officeDocument/2006/relationships/hyperlink" Target="https://noncataclysmic-limpingly-kaelyn.ngrok-free.dev/inversiones/gn/dnpp_2311709.html" TargetMode="External"/><Relationship Id="rId11" Type="http://schemas.openxmlformats.org/officeDocument/2006/relationships/hyperlink" Target="https://noncataclysmic-limpingly-kaelyn.ngrok-free.dev/inversiones/gn/dnpp_2311876.html" TargetMode="External"/><Relationship Id="rId12" Type="http://schemas.openxmlformats.org/officeDocument/2006/relationships/hyperlink" Target="https://noncataclysmic-limpingly-kaelyn.ngrok-free.dev/inversiones/gn/dnpp_2313872.html" TargetMode="External"/><Relationship Id="rId13" Type="http://schemas.openxmlformats.org/officeDocument/2006/relationships/hyperlink" Target="https://noncataclysmic-limpingly-kaelyn.ngrok-free.dev/inversiones/gn/dnpp_2314239.html" TargetMode="External"/><Relationship Id="rId14" Type="http://schemas.openxmlformats.org/officeDocument/2006/relationships/hyperlink" Target="https://noncataclysmic-limpingly-kaelyn.ngrok-free.dev/inversiones/gn/dnpp_2320457.html" TargetMode="External"/><Relationship Id="rId15" Type="http://schemas.openxmlformats.org/officeDocument/2006/relationships/hyperlink" Target="https://noncataclysmic-limpingly-kaelyn.ngrok-free.dev/inversiones/gn/dnpp_2320872.html" TargetMode="External"/><Relationship Id="rId16" Type="http://schemas.openxmlformats.org/officeDocument/2006/relationships/hyperlink" Target="https://noncataclysmic-limpingly-kaelyn.ngrok-free.dev/inversiones/gn/dnpp_2322198.html" TargetMode="Externa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27139.html" TargetMode="External"/><Relationship Id="rId3" Type="http://schemas.openxmlformats.org/officeDocument/2006/relationships/hyperlink" Target="https://noncataclysmic-limpingly-kaelyn.ngrok-free.dev/inversiones/gn/dnpp_2329189.html" TargetMode="External"/><Relationship Id="rId4" Type="http://schemas.openxmlformats.org/officeDocument/2006/relationships/hyperlink" Target="https://noncataclysmic-limpingly-kaelyn.ngrok-free.dev/inversiones/gn/dnpp_2332084.html" TargetMode="External"/><Relationship Id="rId5" Type="http://schemas.openxmlformats.org/officeDocument/2006/relationships/hyperlink" Target="https://noncataclysmic-limpingly-kaelyn.ngrok-free.dev/inversiones/gn/dnpp_2335487.html" TargetMode="External"/><Relationship Id="rId6" Type="http://schemas.openxmlformats.org/officeDocument/2006/relationships/hyperlink" Target="https://noncataclysmic-limpingly-kaelyn.ngrok-free.dev/inversiones/gn/dnpp_2340601.html" TargetMode="External"/><Relationship Id="rId7" Type="http://schemas.openxmlformats.org/officeDocument/2006/relationships/hyperlink" Target="https://noncataclysmic-limpingly-kaelyn.ngrok-free.dev/inversiones/gn/dnpp_2379897.html" TargetMode="External"/><Relationship Id="rId8" Type="http://schemas.openxmlformats.org/officeDocument/2006/relationships/hyperlink" Target="https://noncataclysmic-limpingly-kaelyn.ngrok-free.dev/inversiones/gn/dnpp_2388452.html" TargetMode="External"/><Relationship Id="rId9" Type="http://schemas.openxmlformats.org/officeDocument/2006/relationships/hyperlink" Target="https://noncataclysmic-limpingly-kaelyn.ngrok-free.dev/inversiones/gn/dnpp_2388693.html" TargetMode="External"/><Relationship Id="rId10" Type="http://schemas.openxmlformats.org/officeDocument/2006/relationships/hyperlink" Target="https://noncataclysmic-limpingly-kaelyn.ngrok-free.dev/inversiones/gn/dnpp_2388760.html" TargetMode="External"/><Relationship Id="rId11" Type="http://schemas.openxmlformats.org/officeDocument/2006/relationships/hyperlink" Target="https://noncataclysmic-limpingly-kaelyn.ngrok-free.dev/inversiones/gn/dnpp_2389393.html" TargetMode="External"/><Relationship Id="rId12" Type="http://schemas.openxmlformats.org/officeDocument/2006/relationships/hyperlink" Target="https://noncataclysmic-limpingly-kaelyn.ngrok-free.dev/inversiones/gn/dnpp_2389427.html" TargetMode="External"/><Relationship Id="rId13" Type="http://schemas.openxmlformats.org/officeDocument/2006/relationships/hyperlink" Target="https://noncataclysmic-limpingly-kaelyn.ngrok-free.dev/inversiones/gn/dnpp_2389451.html" TargetMode="External"/><Relationship Id="rId14" Type="http://schemas.openxmlformats.org/officeDocument/2006/relationships/hyperlink" Target="https://noncataclysmic-limpingly-kaelyn.ngrok-free.dev/inversiones/gn/dnpp_2389468.html" TargetMode="External"/><Relationship Id="rId15" Type="http://schemas.openxmlformats.org/officeDocument/2006/relationships/hyperlink" Target="https://noncataclysmic-limpingly-kaelyn.ngrok-free.dev/inversiones/gn/dnpp_2389657.html" TargetMode="External"/><Relationship Id="rId16" Type="http://schemas.openxmlformats.org/officeDocument/2006/relationships/hyperlink" Target="https://noncataclysmic-limpingly-kaelyn.ngrok-free.dev/inversiones/gn/dnpp_2389685.html" TargetMode="Externa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91609.html" TargetMode="External"/><Relationship Id="rId3" Type="http://schemas.openxmlformats.org/officeDocument/2006/relationships/hyperlink" Target="https://noncataclysmic-limpingly-kaelyn.ngrok-free.dev/inversiones/gn/dnpp_2391640.html" TargetMode="External"/><Relationship Id="rId4" Type="http://schemas.openxmlformats.org/officeDocument/2006/relationships/hyperlink" Target="https://noncataclysmic-limpingly-kaelyn.ngrok-free.dev/inversiones/gn/dnpp_2392843.html" TargetMode="External"/><Relationship Id="rId5" Type="http://schemas.openxmlformats.org/officeDocument/2006/relationships/hyperlink" Target="https://noncataclysmic-limpingly-kaelyn.ngrok-free.dev/inversiones/gn/dnpp_2393196.html" TargetMode="External"/><Relationship Id="rId6" Type="http://schemas.openxmlformats.org/officeDocument/2006/relationships/hyperlink" Target="https://noncataclysmic-limpingly-kaelyn.ngrok-free.dev/inversiones/gn/dnpp_2396822.html" TargetMode="External"/><Relationship Id="rId7" Type="http://schemas.openxmlformats.org/officeDocument/2006/relationships/hyperlink" Target="https://noncataclysmic-limpingly-kaelyn.ngrok-free.dev/inversiones/gn/dnpp_2397861.html" TargetMode="External"/><Relationship Id="rId8" Type="http://schemas.openxmlformats.org/officeDocument/2006/relationships/hyperlink" Target="https://noncataclysmic-limpingly-kaelyn.ngrok-free.dev/inversiones/gn/dnpp_2412440.html" TargetMode="External"/><Relationship Id="rId9" Type="http://schemas.openxmlformats.org/officeDocument/2006/relationships/hyperlink" Target="https://noncataclysmic-limpingly-kaelyn.ngrok-free.dev/inversiones/gn/dnpp_2412448.html" TargetMode="External"/><Relationship Id="rId10" Type="http://schemas.openxmlformats.org/officeDocument/2006/relationships/hyperlink" Target="https://noncataclysmic-limpingly-kaelyn.ngrok-free.dev/inversiones/gn/dnpp_2412462.html" TargetMode="External"/><Relationship Id="rId11" Type="http://schemas.openxmlformats.org/officeDocument/2006/relationships/hyperlink" Target="https://noncataclysmic-limpingly-kaelyn.ngrok-free.dev/inversiones/gn/dnpp_2412625.html" TargetMode="External"/><Relationship Id="rId12" Type="http://schemas.openxmlformats.org/officeDocument/2006/relationships/hyperlink" Target="https://noncataclysmic-limpingly-kaelyn.ngrok-free.dev/inversiones/gn/dnpp_2412648.html" TargetMode="External"/><Relationship Id="rId13" Type="http://schemas.openxmlformats.org/officeDocument/2006/relationships/hyperlink" Target="https://noncataclysmic-limpingly-kaelyn.ngrok-free.dev/inversiones/gn/dnpp_2412651.html" TargetMode="External"/><Relationship Id="rId14" Type="http://schemas.openxmlformats.org/officeDocument/2006/relationships/hyperlink" Target="https://noncataclysmic-limpingly-kaelyn.ngrok-free.dev/inversiones/gn/dnpp_2412709.html" TargetMode="External"/><Relationship Id="rId15" Type="http://schemas.openxmlformats.org/officeDocument/2006/relationships/hyperlink" Target="https://noncataclysmic-limpingly-kaelyn.ngrok-free.dev/inversiones/gn/dnpp_2413373.html" TargetMode="External"/><Relationship Id="rId16" Type="http://schemas.openxmlformats.org/officeDocument/2006/relationships/hyperlink" Target="https://noncataclysmic-limpingly-kaelyn.ngrok-free.dev/inversiones/gn/dnpp_2413395.html" TargetMode="Externa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13414.html" TargetMode="External"/><Relationship Id="rId3" Type="http://schemas.openxmlformats.org/officeDocument/2006/relationships/hyperlink" Target="https://noncataclysmic-limpingly-kaelyn.ngrok-free.dev/inversiones/gn/dnpp_2413430.html" TargetMode="External"/><Relationship Id="rId4" Type="http://schemas.openxmlformats.org/officeDocument/2006/relationships/hyperlink" Target="https://noncataclysmic-limpingly-kaelyn.ngrok-free.dev/inversiones/gn/dnpp_2414900.html" TargetMode="External"/><Relationship Id="rId5" Type="http://schemas.openxmlformats.org/officeDocument/2006/relationships/hyperlink" Target="https://noncataclysmic-limpingly-kaelyn.ngrok-free.dev/inversiones/gn/dnpp_2416861.html" TargetMode="External"/><Relationship Id="rId6" Type="http://schemas.openxmlformats.org/officeDocument/2006/relationships/hyperlink" Target="https://noncataclysmic-limpingly-kaelyn.ngrok-free.dev/inversiones/gn/dnpp_2426974.html" TargetMode="External"/><Relationship Id="rId7" Type="http://schemas.openxmlformats.org/officeDocument/2006/relationships/hyperlink" Target="https://noncataclysmic-limpingly-kaelyn.ngrok-free.dev/inversiones/gn/dnpp_2426977.html" TargetMode="External"/><Relationship Id="rId8" Type="http://schemas.openxmlformats.org/officeDocument/2006/relationships/hyperlink" Target="https://noncataclysmic-limpingly-kaelyn.ngrok-free.dev/inversiones/gn/dnpp_2426979.html" TargetMode="External"/><Relationship Id="rId9" Type="http://schemas.openxmlformats.org/officeDocument/2006/relationships/hyperlink" Target="https://noncataclysmic-limpingly-kaelyn.ngrok-free.dev/inversiones/gn/dnpp_2426998.html" TargetMode="External"/><Relationship Id="rId10" Type="http://schemas.openxmlformats.org/officeDocument/2006/relationships/hyperlink" Target="https://noncataclysmic-limpingly-kaelyn.ngrok-free.dev/inversiones/gn/dnpp_2427001.html" TargetMode="External"/><Relationship Id="rId11" Type="http://schemas.openxmlformats.org/officeDocument/2006/relationships/hyperlink" Target="https://noncataclysmic-limpingly-kaelyn.ngrok-free.dev/inversiones/gn/dnpp_2427004.html" TargetMode="External"/><Relationship Id="rId12" Type="http://schemas.openxmlformats.org/officeDocument/2006/relationships/hyperlink" Target="https://noncataclysmic-limpingly-kaelyn.ngrok-free.dev/inversiones/gn/dnpp_2427315.html" TargetMode="External"/><Relationship Id="rId13" Type="http://schemas.openxmlformats.org/officeDocument/2006/relationships/hyperlink" Target="https://noncataclysmic-limpingly-kaelyn.ngrok-free.dev/inversiones/gn/dnpp_2430024.html" TargetMode="External"/><Relationship Id="rId14" Type="http://schemas.openxmlformats.org/officeDocument/2006/relationships/hyperlink" Target="https://noncataclysmic-limpingly-kaelyn.ngrok-free.dev/inversiones/gn/dnpp_2430728.html" TargetMode="External"/><Relationship Id="rId15" Type="http://schemas.openxmlformats.org/officeDocument/2006/relationships/hyperlink" Target="https://noncataclysmic-limpingly-kaelyn.ngrok-free.dev/inversiones/gn/dnpp_2432687.html" TargetMode="External"/><Relationship Id="rId16" Type="http://schemas.openxmlformats.org/officeDocument/2006/relationships/hyperlink" Target="https://noncataclysmic-limpingly-kaelyn.ngrok-free.dev/inversiones/gn/dnpp_2432846.html" TargetMode="Externa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32860.html" TargetMode="External"/><Relationship Id="rId3" Type="http://schemas.openxmlformats.org/officeDocument/2006/relationships/hyperlink" Target="https://noncataclysmic-limpingly-kaelyn.ngrok-free.dev/inversiones/gn/dnpp_2432924.html" TargetMode="External"/><Relationship Id="rId4" Type="http://schemas.openxmlformats.org/officeDocument/2006/relationships/hyperlink" Target="https://noncataclysmic-limpingly-kaelyn.ngrok-free.dev/inversiones/gn/dnpp_2432967.html" TargetMode="External"/><Relationship Id="rId5" Type="http://schemas.openxmlformats.org/officeDocument/2006/relationships/hyperlink" Target="https://noncataclysmic-limpingly-kaelyn.ngrok-free.dev/inversiones/gn/dnpp_2436549.html" TargetMode="External"/><Relationship Id="rId6" Type="http://schemas.openxmlformats.org/officeDocument/2006/relationships/hyperlink" Target="https://noncataclysmic-limpingly-kaelyn.ngrok-free.dev/inversiones/gn/dnpp_2436552.html" TargetMode="External"/><Relationship Id="rId7" Type="http://schemas.openxmlformats.org/officeDocument/2006/relationships/hyperlink" Target="https://noncataclysmic-limpingly-kaelyn.ngrok-free.dev/inversiones/gn/dnpp_2436555.html" TargetMode="External"/><Relationship Id="rId8" Type="http://schemas.openxmlformats.org/officeDocument/2006/relationships/hyperlink" Target="https://noncataclysmic-limpingly-kaelyn.ngrok-free.dev/inversiones/gn/dnpp_2436556.html" TargetMode="External"/><Relationship Id="rId9" Type="http://schemas.openxmlformats.org/officeDocument/2006/relationships/hyperlink" Target="https://noncataclysmic-limpingly-kaelyn.ngrok-free.dev/inversiones/gn/dnpp_2436557.html" TargetMode="External"/><Relationship Id="rId10" Type="http://schemas.openxmlformats.org/officeDocument/2006/relationships/hyperlink" Target="https://noncataclysmic-limpingly-kaelyn.ngrok-free.dev/inversiones/gn/dnpp_2436558.html" TargetMode="External"/><Relationship Id="rId11" Type="http://schemas.openxmlformats.org/officeDocument/2006/relationships/hyperlink" Target="https://noncataclysmic-limpingly-kaelyn.ngrok-free.dev/inversiones/gn/dnpp_2436559.html" TargetMode="External"/><Relationship Id="rId12" Type="http://schemas.openxmlformats.org/officeDocument/2006/relationships/hyperlink" Target="https://noncataclysmic-limpingly-kaelyn.ngrok-free.dev/inversiones/gn/dnpp_2436560.html" TargetMode="External"/><Relationship Id="rId13" Type="http://schemas.openxmlformats.org/officeDocument/2006/relationships/hyperlink" Target="https://noncataclysmic-limpingly-kaelyn.ngrok-free.dev/inversiones/gn/dnpp_2436570.html" TargetMode="External"/><Relationship Id="rId14" Type="http://schemas.openxmlformats.org/officeDocument/2006/relationships/hyperlink" Target="https://noncataclysmic-limpingly-kaelyn.ngrok-free.dev/inversiones/gn/dnpp_2436571.html" TargetMode="External"/><Relationship Id="rId15" Type="http://schemas.openxmlformats.org/officeDocument/2006/relationships/hyperlink" Target="https://noncataclysmic-limpingly-kaelyn.ngrok-free.dev/inversiones/gn/dnpp_2436572.html" TargetMode="External"/><Relationship Id="rId16" Type="http://schemas.openxmlformats.org/officeDocument/2006/relationships/hyperlink" Target="https://noncataclysmic-limpingly-kaelyn.ngrok-free.dev/inversiones/gn/dnpp_2436573.html" TargetMode="Externa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36574.html" TargetMode="External"/><Relationship Id="rId3" Type="http://schemas.openxmlformats.org/officeDocument/2006/relationships/hyperlink" Target="https://noncataclysmic-limpingly-kaelyn.ngrok-free.dev/inversiones/gn/dnpp_2436575.html" TargetMode="External"/><Relationship Id="rId4" Type="http://schemas.openxmlformats.org/officeDocument/2006/relationships/hyperlink" Target="https://noncataclysmic-limpingly-kaelyn.ngrok-free.dev/inversiones/gn/dnpp_2436576.html" TargetMode="External"/><Relationship Id="rId5" Type="http://schemas.openxmlformats.org/officeDocument/2006/relationships/hyperlink" Target="https://noncataclysmic-limpingly-kaelyn.ngrok-free.dev/inversiones/gn/dnpp_2436577.html" TargetMode="External"/><Relationship Id="rId6" Type="http://schemas.openxmlformats.org/officeDocument/2006/relationships/hyperlink" Target="https://noncataclysmic-limpingly-kaelyn.ngrok-free.dev/inversiones/gn/dnpp_2436578.html" TargetMode="External"/><Relationship Id="rId7" Type="http://schemas.openxmlformats.org/officeDocument/2006/relationships/hyperlink" Target="https://noncataclysmic-limpingly-kaelyn.ngrok-free.dev/inversiones/gn/dnpp_2436579.html" TargetMode="External"/><Relationship Id="rId8" Type="http://schemas.openxmlformats.org/officeDocument/2006/relationships/hyperlink" Target="https://noncataclysmic-limpingly-kaelyn.ngrok-free.dev/inversiones/gn/dnpp_2436581.html" TargetMode="External"/><Relationship Id="rId9" Type="http://schemas.openxmlformats.org/officeDocument/2006/relationships/hyperlink" Target="https://noncataclysmic-limpingly-kaelyn.ngrok-free.dev/inversiones/gn/dnpp_2436582.html" TargetMode="External"/><Relationship Id="rId10" Type="http://schemas.openxmlformats.org/officeDocument/2006/relationships/hyperlink" Target="https://noncataclysmic-limpingly-kaelyn.ngrok-free.dev/inversiones/gn/dnpp_2436583.html" TargetMode="External"/><Relationship Id="rId11" Type="http://schemas.openxmlformats.org/officeDocument/2006/relationships/hyperlink" Target="https://noncataclysmic-limpingly-kaelyn.ngrok-free.dev/inversiones/gn/dnpp_2436584.html" TargetMode="External"/><Relationship Id="rId12" Type="http://schemas.openxmlformats.org/officeDocument/2006/relationships/hyperlink" Target="https://noncataclysmic-limpingly-kaelyn.ngrok-free.dev/inversiones/gn/dnpp_2436635.html" TargetMode="External"/><Relationship Id="rId13" Type="http://schemas.openxmlformats.org/officeDocument/2006/relationships/hyperlink" Target="https://noncataclysmic-limpingly-kaelyn.ngrok-free.dev/inversiones/gn/dnpp_2436637.html" TargetMode="External"/><Relationship Id="rId14" Type="http://schemas.openxmlformats.org/officeDocument/2006/relationships/hyperlink" Target="https://noncataclysmic-limpingly-kaelyn.ngrok-free.dev/inversiones/gn/dnpp_2436641.html" TargetMode="External"/><Relationship Id="rId15" Type="http://schemas.openxmlformats.org/officeDocument/2006/relationships/hyperlink" Target="https://noncataclysmic-limpingly-kaelyn.ngrok-free.dev/inversiones/gn/dnpp_2436642.html" TargetMode="External"/><Relationship Id="rId16" Type="http://schemas.openxmlformats.org/officeDocument/2006/relationships/hyperlink" Target="https://noncataclysmic-limpingly-kaelyn.ngrok-free.dev/inversiones/gn/dnpp_2436643.html" TargetMode="Externa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36646.html" TargetMode="External"/><Relationship Id="rId3" Type="http://schemas.openxmlformats.org/officeDocument/2006/relationships/hyperlink" Target="https://noncataclysmic-limpingly-kaelyn.ngrok-free.dev/inversiones/gn/dnpp_2436648.html" TargetMode="External"/><Relationship Id="rId4" Type="http://schemas.openxmlformats.org/officeDocument/2006/relationships/hyperlink" Target="https://noncataclysmic-limpingly-kaelyn.ngrok-free.dev/inversiones/gn/dnpp_2437743.html" TargetMode="External"/><Relationship Id="rId5" Type="http://schemas.openxmlformats.org/officeDocument/2006/relationships/hyperlink" Target="https://noncataclysmic-limpingly-kaelyn.ngrok-free.dev/inversiones/gn/dnpp_2437744.html" TargetMode="External"/><Relationship Id="rId6" Type="http://schemas.openxmlformats.org/officeDocument/2006/relationships/hyperlink" Target="https://noncataclysmic-limpingly-kaelyn.ngrok-free.dev/inversiones/gn/dnpp_2437746.html" TargetMode="External"/><Relationship Id="rId7" Type="http://schemas.openxmlformats.org/officeDocument/2006/relationships/hyperlink" Target="https://noncataclysmic-limpingly-kaelyn.ngrok-free.dev/inversiones/gn/dnpp_2437748.html" TargetMode="External"/><Relationship Id="rId8" Type="http://schemas.openxmlformats.org/officeDocument/2006/relationships/hyperlink" Target="https://noncataclysmic-limpingly-kaelyn.ngrok-free.dev/inversiones/gn/dnpp_2437753.html" TargetMode="External"/><Relationship Id="rId9" Type="http://schemas.openxmlformats.org/officeDocument/2006/relationships/hyperlink" Target="https://noncataclysmic-limpingly-kaelyn.ngrok-free.dev/inversiones/gn/dnpp_2438848.html" TargetMode="External"/><Relationship Id="rId10" Type="http://schemas.openxmlformats.org/officeDocument/2006/relationships/hyperlink" Target="https://noncataclysmic-limpingly-kaelyn.ngrok-free.dev/inversiones/gn/dnpp_2440389.html" TargetMode="External"/><Relationship Id="rId11" Type="http://schemas.openxmlformats.org/officeDocument/2006/relationships/hyperlink" Target="https://noncataclysmic-limpingly-kaelyn.ngrok-free.dev/inversiones/gn/dnpp_2440684.html" TargetMode="External"/><Relationship Id="rId12" Type="http://schemas.openxmlformats.org/officeDocument/2006/relationships/hyperlink" Target="https://noncataclysmic-limpingly-kaelyn.ngrok-free.dev/inversiones/gn/dnpp_2440689.html" TargetMode="External"/><Relationship Id="rId13" Type="http://schemas.openxmlformats.org/officeDocument/2006/relationships/hyperlink" Target="https://noncataclysmic-limpingly-kaelyn.ngrok-free.dev/inversiones/gn/dnpp_2440693.html" TargetMode="External"/><Relationship Id="rId14" Type="http://schemas.openxmlformats.org/officeDocument/2006/relationships/hyperlink" Target="https://noncataclysmic-limpingly-kaelyn.ngrok-free.dev/inversiones/gn/dnpp_2440694.html" TargetMode="External"/><Relationship Id="rId15" Type="http://schemas.openxmlformats.org/officeDocument/2006/relationships/hyperlink" Target="https://noncataclysmic-limpingly-kaelyn.ngrok-free.dev/inversiones/gn/dnpp_2440701.html" TargetMode="External"/><Relationship Id="rId16" Type="http://schemas.openxmlformats.org/officeDocument/2006/relationships/hyperlink" Target="https://noncataclysmic-limpingly-kaelyn.ngrok-free.dev/inversiones/gn/dnpp_2440704.html" TargetMode="Externa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40707.html" TargetMode="External"/><Relationship Id="rId3" Type="http://schemas.openxmlformats.org/officeDocument/2006/relationships/hyperlink" Target="https://noncataclysmic-limpingly-kaelyn.ngrok-free.dev/inversiones/gn/dnpp_2440708.html" TargetMode="External"/><Relationship Id="rId4" Type="http://schemas.openxmlformats.org/officeDocument/2006/relationships/hyperlink" Target="https://noncataclysmic-limpingly-kaelyn.ngrok-free.dev/inversiones/gn/dnpp_2440709.html" TargetMode="External"/><Relationship Id="rId5" Type="http://schemas.openxmlformats.org/officeDocument/2006/relationships/hyperlink" Target="https://noncataclysmic-limpingly-kaelyn.ngrok-free.dev/inversiones/gn/dnpp_2440774.html" TargetMode="External"/><Relationship Id="rId6" Type="http://schemas.openxmlformats.org/officeDocument/2006/relationships/hyperlink" Target="https://noncataclysmic-limpingly-kaelyn.ngrok-free.dev/inversiones/gn/dnpp_2441068.html" TargetMode="External"/><Relationship Id="rId7" Type="http://schemas.openxmlformats.org/officeDocument/2006/relationships/hyperlink" Target="https://noncataclysmic-limpingly-kaelyn.ngrok-free.dev/inversiones/gn/dnpp_2441228.html" TargetMode="External"/><Relationship Id="rId8" Type="http://schemas.openxmlformats.org/officeDocument/2006/relationships/hyperlink" Target="https://noncataclysmic-limpingly-kaelyn.ngrok-free.dev/inversiones/gn/dnpp_2441750.html" TargetMode="External"/><Relationship Id="rId9" Type="http://schemas.openxmlformats.org/officeDocument/2006/relationships/hyperlink" Target="https://noncataclysmic-limpingly-kaelyn.ngrok-free.dev/inversiones/gn/dnpp_2441764.html" TargetMode="External"/><Relationship Id="rId10" Type="http://schemas.openxmlformats.org/officeDocument/2006/relationships/hyperlink" Target="https://noncataclysmic-limpingly-kaelyn.ngrok-free.dev/inversiones/gn/dnpp_2441767.html" TargetMode="External"/><Relationship Id="rId11" Type="http://schemas.openxmlformats.org/officeDocument/2006/relationships/hyperlink" Target="https://noncataclysmic-limpingly-kaelyn.ngrok-free.dev/inversiones/gn/dnpp_2441772.html" TargetMode="External"/><Relationship Id="rId12" Type="http://schemas.openxmlformats.org/officeDocument/2006/relationships/hyperlink" Target="https://noncataclysmic-limpingly-kaelyn.ngrok-free.dev/inversiones/gn/dnpp_2443279.html" TargetMode="External"/><Relationship Id="rId13" Type="http://schemas.openxmlformats.org/officeDocument/2006/relationships/hyperlink" Target="https://noncataclysmic-limpingly-kaelyn.ngrok-free.dev/inversiones/gn/dnpp_2443281.html" TargetMode="External"/><Relationship Id="rId14" Type="http://schemas.openxmlformats.org/officeDocument/2006/relationships/hyperlink" Target="https://noncataclysmic-limpingly-kaelyn.ngrok-free.dev/inversiones/gn/dnpp_2443282.html" TargetMode="External"/><Relationship Id="rId15" Type="http://schemas.openxmlformats.org/officeDocument/2006/relationships/hyperlink" Target="https://noncataclysmic-limpingly-kaelyn.ngrok-free.dev/inversiones/gn/dnpp_2443284.html" TargetMode="External"/><Relationship Id="rId16" Type="http://schemas.openxmlformats.org/officeDocument/2006/relationships/hyperlink" Target="https://noncataclysmic-limpingly-kaelyn.ngrok-free.dev/inversiones/gn/dnpp_2443285.html" TargetMode="Externa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43286.html" TargetMode="External"/><Relationship Id="rId3" Type="http://schemas.openxmlformats.org/officeDocument/2006/relationships/hyperlink" Target="https://noncataclysmic-limpingly-kaelyn.ngrok-free.dev/inversiones/gn/dnpp_2443288.html" TargetMode="External"/><Relationship Id="rId4" Type="http://schemas.openxmlformats.org/officeDocument/2006/relationships/hyperlink" Target="https://noncataclysmic-limpingly-kaelyn.ngrok-free.dev/inversiones/gn/dnpp_2448292.html" TargetMode="External"/><Relationship Id="rId5" Type="http://schemas.openxmlformats.org/officeDocument/2006/relationships/hyperlink" Target="https://noncataclysmic-limpingly-kaelyn.ngrok-free.dev/inversiones/gn/dnpp_2449990.html" TargetMode="External"/><Relationship Id="rId6" Type="http://schemas.openxmlformats.org/officeDocument/2006/relationships/hyperlink" Target="https://noncataclysmic-limpingly-kaelyn.ngrok-free.dev/inversiones/gn/dnpp_2450872.html" TargetMode="External"/><Relationship Id="rId7" Type="http://schemas.openxmlformats.org/officeDocument/2006/relationships/hyperlink" Target="https://noncataclysmic-limpingly-kaelyn.ngrok-free.dev/inversiones/gn/dnpp_2451032.html" TargetMode="External"/><Relationship Id="rId8" Type="http://schemas.openxmlformats.org/officeDocument/2006/relationships/hyperlink" Target="https://noncataclysmic-limpingly-kaelyn.ngrok-free.dev/inversiones/gn/dnpp_2452361.html" TargetMode="External"/><Relationship Id="rId9" Type="http://schemas.openxmlformats.org/officeDocument/2006/relationships/hyperlink" Target="https://noncataclysmic-limpingly-kaelyn.ngrok-free.dev/inversiones/gn/dnpp_2454472.html" TargetMode="External"/><Relationship Id="rId10" Type="http://schemas.openxmlformats.org/officeDocument/2006/relationships/hyperlink" Target="https://noncataclysmic-limpingly-kaelyn.ngrok-free.dev/inversiones/gn/dnpp_2455799.html" TargetMode="External"/><Relationship Id="rId11" Type="http://schemas.openxmlformats.org/officeDocument/2006/relationships/hyperlink" Target="https://noncataclysmic-limpingly-kaelyn.ngrok-free.dev/inversiones/gn/dnpp_2456535.html" TargetMode="External"/><Relationship Id="rId12" Type="http://schemas.openxmlformats.org/officeDocument/2006/relationships/hyperlink" Target="https://noncataclysmic-limpingly-kaelyn.ngrok-free.dev/inversiones/gn/dnpp_2457729.html" TargetMode="External"/><Relationship Id="rId13" Type="http://schemas.openxmlformats.org/officeDocument/2006/relationships/hyperlink" Target="https://noncataclysmic-limpingly-kaelyn.ngrok-free.dev/inversiones/gn/dnpp_2458796.html" TargetMode="External"/><Relationship Id="rId14" Type="http://schemas.openxmlformats.org/officeDocument/2006/relationships/hyperlink" Target="https://noncataclysmic-limpingly-kaelyn.ngrok-free.dev/inversiones/gn/dnpp_2461004.html" TargetMode="External"/><Relationship Id="rId15" Type="http://schemas.openxmlformats.org/officeDocument/2006/relationships/hyperlink" Target="https://noncataclysmic-limpingly-kaelyn.ngrok-free.dev/inversiones/gn/dnpp_2461684.html" TargetMode="External"/><Relationship Id="rId16" Type="http://schemas.openxmlformats.org/officeDocument/2006/relationships/hyperlink" Target="https://noncataclysmic-limpingly-kaelyn.ngrok-free.dev/inversiones/gn/dnpp_2464727.html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4729.html" TargetMode="External"/><Relationship Id="rId3" Type="http://schemas.openxmlformats.org/officeDocument/2006/relationships/hyperlink" Target="https://noncataclysmic-limpingly-kaelyn.ngrok-free.dev/inversiones/gn/dnpp_2464773.html" TargetMode="External"/><Relationship Id="rId4" Type="http://schemas.openxmlformats.org/officeDocument/2006/relationships/hyperlink" Target="https://noncataclysmic-limpingly-kaelyn.ngrok-free.dev/inversiones/gn/dnpp_2464809.html" TargetMode="External"/><Relationship Id="rId5" Type="http://schemas.openxmlformats.org/officeDocument/2006/relationships/hyperlink" Target="https://noncataclysmic-limpingly-kaelyn.ngrok-free.dev/inversiones/gn/dnpp_2464852.html" TargetMode="External"/><Relationship Id="rId6" Type="http://schemas.openxmlformats.org/officeDocument/2006/relationships/hyperlink" Target="https://noncataclysmic-limpingly-kaelyn.ngrok-free.dev/inversiones/gn/dnpp_2465168.html" TargetMode="External"/><Relationship Id="rId7" Type="http://schemas.openxmlformats.org/officeDocument/2006/relationships/hyperlink" Target="https://noncataclysmic-limpingly-kaelyn.ngrok-free.dev/inversiones/gn/dnpp_2465317.html" TargetMode="External"/><Relationship Id="rId8" Type="http://schemas.openxmlformats.org/officeDocument/2006/relationships/hyperlink" Target="https://noncataclysmic-limpingly-kaelyn.ngrok-free.dev/inversiones/gn/dnpp_2465618.html" TargetMode="External"/><Relationship Id="rId9" Type="http://schemas.openxmlformats.org/officeDocument/2006/relationships/hyperlink" Target="https://noncataclysmic-limpingly-kaelyn.ngrok-free.dev/inversiones/gn/dnpp_2466334.html" TargetMode="External"/><Relationship Id="rId10" Type="http://schemas.openxmlformats.org/officeDocument/2006/relationships/hyperlink" Target="https://noncataclysmic-limpingly-kaelyn.ngrok-free.dev/inversiones/gn/dnpp_2466484.html" TargetMode="External"/><Relationship Id="rId11" Type="http://schemas.openxmlformats.org/officeDocument/2006/relationships/hyperlink" Target="https://noncataclysmic-limpingly-kaelyn.ngrok-free.dev/inversiones/gn/dnpp_2466591.html" TargetMode="External"/><Relationship Id="rId12" Type="http://schemas.openxmlformats.org/officeDocument/2006/relationships/hyperlink" Target="https://noncataclysmic-limpingly-kaelyn.ngrok-free.dev/inversiones/gn/dnpp_2466979.html" TargetMode="External"/><Relationship Id="rId13" Type="http://schemas.openxmlformats.org/officeDocument/2006/relationships/hyperlink" Target="https://noncataclysmic-limpingly-kaelyn.ngrok-free.dev/inversiones/gn/dnpp_2467013.html" TargetMode="External"/><Relationship Id="rId14" Type="http://schemas.openxmlformats.org/officeDocument/2006/relationships/hyperlink" Target="https://noncataclysmic-limpingly-kaelyn.ngrok-free.dev/inversiones/gn/dnpp_2467088.html" TargetMode="External"/><Relationship Id="rId15" Type="http://schemas.openxmlformats.org/officeDocument/2006/relationships/hyperlink" Target="https://noncataclysmic-limpingly-kaelyn.ngrok-free.dev/inversiones/gn/dnpp_2467300.html" TargetMode="External"/><Relationship Id="rId16" Type="http://schemas.openxmlformats.org/officeDocument/2006/relationships/hyperlink" Target="https://noncataclysmic-limpingly-kaelyn.ngrok-free.dev/inversiones/gn/dnpp_2467416.html" TargetMode="Externa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8097.html" TargetMode="External"/><Relationship Id="rId3" Type="http://schemas.openxmlformats.org/officeDocument/2006/relationships/hyperlink" Target="https://noncataclysmic-limpingly-kaelyn.ngrok-free.dev/inversiones/gn/dnpp_2468720.html" TargetMode="External"/><Relationship Id="rId4" Type="http://schemas.openxmlformats.org/officeDocument/2006/relationships/hyperlink" Target="https://noncataclysmic-limpingly-kaelyn.ngrok-free.dev/inversiones/gn/dnpp_2469332.html" TargetMode="External"/><Relationship Id="rId5" Type="http://schemas.openxmlformats.org/officeDocument/2006/relationships/hyperlink" Target="https://noncataclysmic-limpingly-kaelyn.ngrok-free.dev/inversiones/gn/dnpp_2470713.html" TargetMode="External"/><Relationship Id="rId6" Type="http://schemas.openxmlformats.org/officeDocument/2006/relationships/hyperlink" Target="https://noncataclysmic-limpingly-kaelyn.ngrok-free.dev/inversiones/gn/dnpp_2472112.html" TargetMode="External"/><Relationship Id="rId7" Type="http://schemas.openxmlformats.org/officeDocument/2006/relationships/hyperlink" Target="https://noncataclysmic-limpingly-kaelyn.ngrok-free.dev/inversiones/gn/dnpp_2472672.html" TargetMode="External"/><Relationship Id="rId8" Type="http://schemas.openxmlformats.org/officeDocument/2006/relationships/hyperlink" Target="https://noncataclysmic-limpingly-kaelyn.ngrok-free.dev/inversiones/gn/dnpp_2472736.html" TargetMode="External"/><Relationship Id="rId9" Type="http://schemas.openxmlformats.org/officeDocument/2006/relationships/hyperlink" Target="https://noncataclysmic-limpingly-kaelyn.ngrok-free.dev/inversiones/gn/dnpp_2473138.html" TargetMode="External"/><Relationship Id="rId10" Type="http://schemas.openxmlformats.org/officeDocument/2006/relationships/hyperlink" Target="https://noncataclysmic-limpingly-kaelyn.ngrok-free.dev/inversiones/gn/dnpp_2474480.html" TargetMode="External"/><Relationship Id="rId11" Type="http://schemas.openxmlformats.org/officeDocument/2006/relationships/hyperlink" Target="https://noncataclysmic-limpingly-kaelyn.ngrok-free.dev/inversiones/gn/dnpp_2478204.html" TargetMode="External"/><Relationship Id="rId12" Type="http://schemas.openxmlformats.org/officeDocument/2006/relationships/hyperlink" Target="https://noncataclysmic-limpingly-kaelyn.ngrok-free.dev/inversiones/gn/dnpp_2478624.html" TargetMode="External"/><Relationship Id="rId13" Type="http://schemas.openxmlformats.org/officeDocument/2006/relationships/hyperlink" Target="https://noncataclysmic-limpingly-kaelyn.ngrok-free.dev/inversiones/gn/dnpp_2478908.html" TargetMode="External"/><Relationship Id="rId14" Type="http://schemas.openxmlformats.org/officeDocument/2006/relationships/hyperlink" Target="https://noncataclysmic-limpingly-kaelyn.ngrok-free.dev/inversiones/gn/dnpp_2481348.html" TargetMode="External"/><Relationship Id="rId15" Type="http://schemas.openxmlformats.org/officeDocument/2006/relationships/hyperlink" Target="https://noncataclysmic-limpingly-kaelyn.ngrok-free.dev/inversiones/gn/dnpp_2481780.html" TargetMode="External"/><Relationship Id="rId16" Type="http://schemas.openxmlformats.org/officeDocument/2006/relationships/hyperlink" Target="https://noncataclysmic-limpingly-kaelyn.ngrok-free.dev/inversiones/gn/dnpp_2481987.html" TargetMode="Externa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81998.html" TargetMode="External"/><Relationship Id="rId3" Type="http://schemas.openxmlformats.org/officeDocument/2006/relationships/hyperlink" Target="https://noncataclysmic-limpingly-kaelyn.ngrok-free.dev/inversiones/gn/dnpp_2482010.html" TargetMode="External"/><Relationship Id="rId4" Type="http://schemas.openxmlformats.org/officeDocument/2006/relationships/hyperlink" Target="https://noncataclysmic-limpingly-kaelyn.ngrok-free.dev/inversiones/gn/dnpp_2482020.html" TargetMode="External"/><Relationship Id="rId5" Type="http://schemas.openxmlformats.org/officeDocument/2006/relationships/hyperlink" Target="https://noncataclysmic-limpingly-kaelyn.ngrok-free.dev/inversiones/gn/dnpp_2482161.html" TargetMode="External"/><Relationship Id="rId6" Type="http://schemas.openxmlformats.org/officeDocument/2006/relationships/hyperlink" Target="https://noncataclysmic-limpingly-kaelyn.ngrok-free.dev/inversiones/gn/dnpp_2488108.html" TargetMode="External"/><Relationship Id="rId7" Type="http://schemas.openxmlformats.org/officeDocument/2006/relationships/hyperlink" Target="https://noncataclysmic-limpingly-kaelyn.ngrok-free.dev/inversiones/gn/dnpp_2489263.html" TargetMode="External"/><Relationship Id="rId8" Type="http://schemas.openxmlformats.org/officeDocument/2006/relationships/hyperlink" Target="https://noncataclysmic-limpingly-kaelyn.ngrok-free.dev/inversiones/gn/dnpp_2489269.html" TargetMode="External"/><Relationship Id="rId9" Type="http://schemas.openxmlformats.org/officeDocument/2006/relationships/hyperlink" Target="https://noncataclysmic-limpingly-kaelyn.ngrok-free.dev/inversiones/gn/dnpp_2489523.html" TargetMode="External"/><Relationship Id="rId10" Type="http://schemas.openxmlformats.org/officeDocument/2006/relationships/hyperlink" Target="https://noncataclysmic-limpingly-kaelyn.ngrok-free.dev/inversiones/gn/dnpp_2489541.html" TargetMode="External"/><Relationship Id="rId11" Type="http://schemas.openxmlformats.org/officeDocument/2006/relationships/hyperlink" Target="https://noncataclysmic-limpingly-kaelyn.ngrok-free.dev/inversiones/gn/dnpp_2491006.html" TargetMode="External"/><Relationship Id="rId12" Type="http://schemas.openxmlformats.org/officeDocument/2006/relationships/hyperlink" Target="https://noncataclysmic-limpingly-kaelyn.ngrok-free.dev/inversiones/gn/dnpp_2494653.html" TargetMode="External"/><Relationship Id="rId13" Type="http://schemas.openxmlformats.org/officeDocument/2006/relationships/hyperlink" Target="https://noncataclysmic-limpingly-kaelyn.ngrok-free.dev/inversiones/gn/dnpp_2499651.html" TargetMode="External"/><Relationship Id="rId14" Type="http://schemas.openxmlformats.org/officeDocument/2006/relationships/hyperlink" Target="https://noncataclysmic-limpingly-kaelyn.ngrok-free.dev/inversiones/gn/dnpp_2505082.html" TargetMode="External"/><Relationship Id="rId15" Type="http://schemas.openxmlformats.org/officeDocument/2006/relationships/hyperlink" Target="https://noncataclysmic-limpingly-kaelyn.ngrok-free.dev/inversiones/gn/dnpp_2506659.html" TargetMode="External"/><Relationship Id="rId16" Type="http://schemas.openxmlformats.org/officeDocument/2006/relationships/hyperlink" Target="https://noncataclysmic-limpingly-kaelyn.ngrok-free.dev/inversiones/gn/dnpp_2507211.html" TargetMode="Externa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10877.html" TargetMode="External"/><Relationship Id="rId3" Type="http://schemas.openxmlformats.org/officeDocument/2006/relationships/hyperlink" Target="https://noncataclysmic-limpingly-kaelyn.ngrok-free.dev/inversiones/gn/dnpp_2513626.html" TargetMode="External"/><Relationship Id="rId4" Type="http://schemas.openxmlformats.org/officeDocument/2006/relationships/hyperlink" Target="https://noncataclysmic-limpingly-kaelyn.ngrok-free.dev/inversiones/gn/dnpp_2514132.html" TargetMode="External"/><Relationship Id="rId5" Type="http://schemas.openxmlformats.org/officeDocument/2006/relationships/hyperlink" Target="https://noncataclysmic-limpingly-kaelyn.ngrok-free.dev/inversiones/gn/dnpp_2515104.html" TargetMode="External"/><Relationship Id="rId6" Type="http://schemas.openxmlformats.org/officeDocument/2006/relationships/hyperlink" Target="https://noncataclysmic-limpingly-kaelyn.ngrok-free.dev/inversiones/gn/dnpp_2515255.html" TargetMode="External"/><Relationship Id="rId7" Type="http://schemas.openxmlformats.org/officeDocument/2006/relationships/hyperlink" Target="https://noncataclysmic-limpingly-kaelyn.ngrok-free.dev/inversiones/gn/dnpp_2527998.html" TargetMode="External"/><Relationship Id="rId8" Type="http://schemas.openxmlformats.org/officeDocument/2006/relationships/hyperlink" Target="https://noncataclysmic-limpingly-kaelyn.ngrok-free.dev/inversiones/gn/dnpp_2530505.html" TargetMode="External"/><Relationship Id="rId9" Type="http://schemas.openxmlformats.org/officeDocument/2006/relationships/hyperlink" Target="https://noncataclysmic-limpingly-kaelyn.ngrok-free.dev/inversiones/gn/dnpp_2533796.html" TargetMode="External"/><Relationship Id="rId10" Type="http://schemas.openxmlformats.org/officeDocument/2006/relationships/hyperlink" Target="https://noncataclysmic-limpingly-kaelyn.ngrok-free.dev/inversiones/gn/dnpp_2538319.html" TargetMode="External"/><Relationship Id="rId11" Type="http://schemas.openxmlformats.org/officeDocument/2006/relationships/hyperlink" Target="https://noncataclysmic-limpingly-kaelyn.ngrok-free.dev/inversiones/gn/dnpp_2539455.html" TargetMode="External"/><Relationship Id="rId12" Type="http://schemas.openxmlformats.org/officeDocument/2006/relationships/hyperlink" Target="https://noncataclysmic-limpingly-kaelyn.ngrok-free.dev/inversiones/gn/dnpp_2543359.html" TargetMode="External"/><Relationship Id="rId13" Type="http://schemas.openxmlformats.org/officeDocument/2006/relationships/hyperlink" Target="https://noncataclysmic-limpingly-kaelyn.ngrok-free.dev/inversiones/gn/dnpp_2548012.html" TargetMode="External"/><Relationship Id="rId14" Type="http://schemas.openxmlformats.org/officeDocument/2006/relationships/hyperlink" Target="https://noncataclysmic-limpingly-kaelyn.ngrok-free.dev/inversiones/gn/dnpp_2556878.html" TargetMode="External"/><Relationship Id="rId15" Type="http://schemas.openxmlformats.org/officeDocument/2006/relationships/hyperlink" Target="https://noncataclysmic-limpingly-kaelyn.ngrok-free.dev/inversiones/gn/dnpp_2595890.html" TargetMode="External"/><Relationship Id="rId16" Type="http://schemas.openxmlformats.org/officeDocument/2006/relationships/hyperlink" Target="https://noncataclysmic-limpingly-kaelyn.ngrok-free.dev/inversiones/gn/dnpp_2596012.html" TargetMode="Externa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96120.html" TargetMode="External"/><Relationship Id="rId3" Type="http://schemas.openxmlformats.org/officeDocument/2006/relationships/hyperlink" Target="https://noncataclysmic-limpingly-kaelyn.ngrok-free.dev/inversiones/gn/dnpp_2596129.html" TargetMode="External"/><Relationship Id="rId4" Type="http://schemas.openxmlformats.org/officeDocument/2006/relationships/hyperlink" Target="https://noncataclysmic-limpingly-kaelyn.ngrok-free.dev/inversiones/gn/dnpp_2598992.html" TargetMode="External"/><Relationship Id="rId5" Type="http://schemas.openxmlformats.org/officeDocument/2006/relationships/hyperlink" Target="https://noncataclysmic-limpingly-kaelyn.ngrok-free.dev/inversiones/gn/dnpp_2605502.html" TargetMode="External"/><Relationship Id="rId6" Type="http://schemas.openxmlformats.org/officeDocument/2006/relationships/hyperlink" Target="https://noncataclysmic-limpingly-kaelyn.ngrok-free.dev/inversiones/gn/dnpp_2612821.html" TargetMode="External"/><Relationship Id="rId7" Type="http://schemas.openxmlformats.org/officeDocument/2006/relationships/hyperlink" Target="https://noncataclysmic-limpingly-kaelyn.ngrok-free.dev/inversiones/gn/dnpp_2619932.html" TargetMode="External"/><Relationship Id="rId8" Type="http://schemas.openxmlformats.org/officeDocument/2006/relationships/hyperlink" Target="https://noncataclysmic-limpingly-kaelyn.ngrok-free.dev/inversiones/gn/dnpp_2629836.html" TargetMode="External"/><Relationship Id="rId9" Type="http://schemas.openxmlformats.org/officeDocument/2006/relationships/hyperlink" Target="https://noncataclysmic-limpingly-kaelyn.ngrok-free.dev/inversiones/gn/dnpp_2633952.html" TargetMode="External"/><Relationship Id="rId10" Type="http://schemas.openxmlformats.org/officeDocument/2006/relationships/hyperlink" Target="https://noncataclysmic-limpingly-kaelyn.ngrok-free.dev/inversiones/gn/dnpp_2641632.html" TargetMode="External"/><Relationship Id="rId11" Type="http://schemas.openxmlformats.org/officeDocument/2006/relationships/hyperlink" Target="https://noncataclysmic-limpingly-kaelyn.ngrok-free.dev/inversiones/gn/dnpp_2641646.html" TargetMode="External"/><Relationship Id="rId12" Type="http://schemas.openxmlformats.org/officeDocument/2006/relationships/hyperlink" Target="https://noncataclysmic-limpingly-kaelyn.ngrok-free.dev/inversiones/gn/dnpp_2641685.html" TargetMode="External"/><Relationship Id="rId13" Type="http://schemas.openxmlformats.org/officeDocument/2006/relationships/hyperlink" Target="https://noncataclysmic-limpingly-kaelyn.ngrok-free.dev/inversiones/gn/dnpp_2641802.html" TargetMode="External"/><Relationship Id="rId14" Type="http://schemas.openxmlformats.org/officeDocument/2006/relationships/hyperlink" Target="https://noncataclysmic-limpingly-kaelyn.ngrok-free.dev/inversiones/gn/dnpp_2663099.html" TargetMode="External"/><Relationship Id="rId15" Type="http://schemas.openxmlformats.org/officeDocument/2006/relationships/hyperlink" Target="https://noncataclysmic-limpingly-kaelyn.ngrok-free.dev/inversiones/gn/dnpp_2664704.html" TargetMode="External"/><Relationship Id="rId16" Type="http://schemas.openxmlformats.org/officeDocument/2006/relationships/hyperlink" Target="https://noncataclysmic-limpingly-kaelyn.ngrok-free.dev/inversiones/gn/dnpp_2670935.html" TargetMode="Externa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83021.html" TargetMode="External"/><Relationship Id="rId3" Type="http://schemas.openxmlformats.org/officeDocument/2006/relationships/hyperlink" Target="https://noncataclysmic-limpingly-kaelyn.ngrok-free.dev/inversiones/gn/dnpp_2686904.html" TargetMode="External"/><Relationship Id="rId4" Type="http://schemas.openxmlformats.org/officeDocument/2006/relationships/hyperlink" Target="https://noncataclysmic-limpingly-kaelyn.ngrok-free.dev/inversiones/gn/dnpp_2001621.html" TargetMode="External"/><Relationship Id="rId5" Type="http://schemas.openxmlformats.org/officeDocument/2006/relationships/hyperlink" Target="https://noncataclysmic-limpingly-kaelyn.ngrok-free.dev/inversiones/gn/dnpp_2168309.html" TargetMode="External"/><Relationship Id="rId6" Type="http://schemas.openxmlformats.org/officeDocument/2006/relationships/hyperlink" Target="https://noncataclysmic-limpingly-kaelyn.ngrok-free.dev/inversiones/gn/dnpp_2188921.html" TargetMode="External"/><Relationship Id="rId7" Type="http://schemas.openxmlformats.org/officeDocument/2006/relationships/hyperlink" Target="https://noncataclysmic-limpingly-kaelyn.ngrok-free.dev/inversiones/gn/dnpp_2250054.html" TargetMode="External"/><Relationship Id="rId8" Type="http://schemas.openxmlformats.org/officeDocument/2006/relationships/hyperlink" Target="https://noncataclysmic-limpingly-kaelyn.ngrok-free.dev/inversiones/gn/dnpp_2250056.html" TargetMode="External"/><Relationship Id="rId9" Type="http://schemas.openxmlformats.org/officeDocument/2006/relationships/hyperlink" Target="https://noncataclysmic-limpingly-kaelyn.ngrok-free.dev/inversiones/gn/dnpp_2250145.html" TargetMode="External"/><Relationship Id="rId10" Type="http://schemas.openxmlformats.org/officeDocument/2006/relationships/hyperlink" Target="https://noncataclysmic-limpingly-kaelyn.ngrok-free.dev/inversiones/gn/dnpp_2250146.html" TargetMode="External"/><Relationship Id="rId11" Type="http://schemas.openxmlformats.org/officeDocument/2006/relationships/hyperlink" Target="https://noncataclysmic-limpingly-kaelyn.ngrok-free.dev/inversiones/gn/dnpp_2250147.html" TargetMode="External"/><Relationship Id="rId12" Type="http://schemas.openxmlformats.org/officeDocument/2006/relationships/hyperlink" Target="https://noncataclysmic-limpingly-kaelyn.ngrok-free.dev/inversiones/gn/dnpp_2250179.html" TargetMode="External"/><Relationship Id="rId13" Type="http://schemas.openxmlformats.org/officeDocument/2006/relationships/hyperlink" Target="https://noncataclysmic-limpingly-kaelyn.ngrok-free.dev/inversiones/gn/dnpp_2250264.html" TargetMode="External"/><Relationship Id="rId14" Type="http://schemas.openxmlformats.org/officeDocument/2006/relationships/hyperlink" Target="https://noncataclysmic-limpingly-kaelyn.ngrok-free.dev/inversiones/gn/dnpp_2258787.html" TargetMode="External"/><Relationship Id="rId15" Type="http://schemas.openxmlformats.org/officeDocument/2006/relationships/hyperlink" Target="https://noncataclysmic-limpingly-kaelyn.ngrok-free.dev/inversiones/gn/dnpp_2261217.html" TargetMode="Externa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61808.html" TargetMode="External"/><Relationship Id="rId3" Type="http://schemas.openxmlformats.org/officeDocument/2006/relationships/hyperlink" Target="https://noncataclysmic-limpingly-kaelyn.ngrok-free.dev/inversiones/gn/dnpp_2263593.html" TargetMode="External"/><Relationship Id="rId4" Type="http://schemas.openxmlformats.org/officeDocument/2006/relationships/hyperlink" Target="https://noncataclysmic-limpingly-kaelyn.ngrok-free.dev/inversiones/gn/dnpp_2263639.html" TargetMode="External"/><Relationship Id="rId5" Type="http://schemas.openxmlformats.org/officeDocument/2006/relationships/hyperlink" Target="https://noncataclysmic-limpingly-kaelyn.ngrok-free.dev/inversiones/gn/dnpp_2269037.html" TargetMode="External"/><Relationship Id="rId6" Type="http://schemas.openxmlformats.org/officeDocument/2006/relationships/hyperlink" Target="https://noncataclysmic-limpingly-kaelyn.ngrok-free.dev/inversiones/gn/dnpp_2273538.html" TargetMode="External"/><Relationship Id="rId7" Type="http://schemas.openxmlformats.org/officeDocument/2006/relationships/hyperlink" Target="https://noncataclysmic-limpingly-kaelyn.ngrok-free.dev/inversiones/gn/dnpp_2274206.html" TargetMode="External"/><Relationship Id="rId8" Type="http://schemas.openxmlformats.org/officeDocument/2006/relationships/hyperlink" Target="https://noncataclysmic-limpingly-kaelyn.ngrok-free.dev/inversiones/gn/dnpp_2317548.html" TargetMode="External"/><Relationship Id="rId9" Type="http://schemas.openxmlformats.org/officeDocument/2006/relationships/hyperlink" Target="https://noncataclysmic-limpingly-kaelyn.ngrok-free.dev/inversiones/gn/dnpp_2331656.html" TargetMode="External"/><Relationship Id="rId10" Type="http://schemas.openxmlformats.org/officeDocument/2006/relationships/hyperlink" Target="https://noncataclysmic-limpingly-kaelyn.ngrok-free.dev/inversiones/gn/dnpp_2337878.html" TargetMode="External"/><Relationship Id="rId11" Type="http://schemas.openxmlformats.org/officeDocument/2006/relationships/hyperlink" Target="https://noncataclysmic-limpingly-kaelyn.ngrok-free.dev/inversiones/gn/dnpp_2338025.html" TargetMode="External"/><Relationship Id="rId12" Type="http://schemas.openxmlformats.org/officeDocument/2006/relationships/hyperlink" Target="https://noncataclysmic-limpingly-kaelyn.ngrok-free.dev/inversiones/gn/dnpp_2338303.html" TargetMode="External"/><Relationship Id="rId13" Type="http://schemas.openxmlformats.org/officeDocument/2006/relationships/hyperlink" Target="https://noncataclysmic-limpingly-kaelyn.ngrok-free.dev/inversiones/gn/dnpp_2391700.html" TargetMode="External"/><Relationship Id="rId14" Type="http://schemas.openxmlformats.org/officeDocument/2006/relationships/hyperlink" Target="https://noncataclysmic-limpingly-kaelyn.ngrok-free.dev/inversiones/gn/dnpp_2394098.html" TargetMode="External"/><Relationship Id="rId15" Type="http://schemas.openxmlformats.org/officeDocument/2006/relationships/hyperlink" Target="https://noncataclysmic-limpingly-kaelyn.ngrok-free.dev/inversiones/gn/dnpp_2459243.html" TargetMode="External"/><Relationship Id="rId16" Type="http://schemas.openxmlformats.org/officeDocument/2006/relationships/hyperlink" Target="https://noncataclysmic-limpingly-kaelyn.ngrok-free.dev/inversiones/gn/dnpp_2543972.html" TargetMode="Externa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62864.html" TargetMode="External"/><Relationship Id="rId3" Type="http://schemas.openxmlformats.org/officeDocument/2006/relationships/hyperlink" Target="https://noncataclysmic-limpingly-kaelyn.ngrok-free.dev/inversiones/gn/dnpp_2615916.html" TargetMode="External"/><Relationship Id="rId4" Type="http://schemas.openxmlformats.org/officeDocument/2006/relationships/hyperlink" Target="https://noncataclysmic-limpingly-kaelyn.ngrok-free.dev/inversiones/gn/dnpp_2673167.html" TargetMode="External"/><Relationship Id="rId5" Type="http://schemas.openxmlformats.org/officeDocument/2006/relationships/hyperlink" Target="https://noncataclysmic-limpingly-kaelyn.ngrok-free.dev/inversiones/gn/dnpp_2392264.html" TargetMode="Externa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541291.html" TargetMode="Externa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15072.html" TargetMode="External"/><Relationship Id="rId4" Type="http://schemas.openxmlformats.org/officeDocument/2006/relationships/hyperlink" Target="https://noncataclysmic-limpingly-kaelyn.ngrok-free.dev/inversiones/gn/dnpp_2233850.html" TargetMode="External"/><Relationship Id="rId5" Type="http://schemas.openxmlformats.org/officeDocument/2006/relationships/hyperlink" Target="https://noncataclysmic-limpingly-kaelyn.ngrok-free.dev/inversiones/gn/dnpp_2257430.html" TargetMode="External"/><Relationship Id="rId6" Type="http://schemas.openxmlformats.org/officeDocument/2006/relationships/hyperlink" Target="https://noncataclysmic-limpingly-kaelyn.ngrok-free.dev/inversiones/gn/dnpp_2300242.html" TargetMode="External"/><Relationship Id="rId7" Type="http://schemas.openxmlformats.org/officeDocument/2006/relationships/hyperlink" Target="https://noncataclysmic-limpingly-kaelyn.ngrok-free.dev/inversiones/gn/dnpp_2338387.html" TargetMode="External"/><Relationship Id="rId8" Type="http://schemas.openxmlformats.org/officeDocument/2006/relationships/hyperlink" Target="https://noncataclysmic-limpingly-kaelyn.ngrok-free.dev/inversiones/gn/dnpp_2652673.html" TargetMode="External"/><Relationship Id="rId9" Type="http://schemas.openxmlformats.org/officeDocument/2006/relationships/hyperlink" Target="https://noncataclysmic-limpingly-kaelyn.ngrok-free.dev/inversiones/gn/dnpp_2656823.html" TargetMode="External"/><Relationship Id="rId10" Type="http://schemas.openxmlformats.org/officeDocument/2006/relationships/hyperlink" Target="https://noncataclysmic-limpingly-kaelyn.ngrok-free.dev/inversiones/gn/dnpp_2672712.html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45273.html" TargetMode="External"/><Relationship Id="rId3" Type="http://schemas.openxmlformats.org/officeDocument/2006/relationships/hyperlink" Target="https://noncataclysmic-limpingly-kaelyn.ngrok-free.dev/inversiones/gn/dnpp_2694909.html" TargetMode="External"/><Relationship Id="rId4" Type="http://schemas.openxmlformats.org/officeDocument/2006/relationships/hyperlink" Target="https://noncataclysmic-limpingly-kaelyn.ngrok-free.dev/inversiones/gn/dnpp_2700599.html" TargetMode="Externa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022937.html" TargetMode="External"/><Relationship Id="rId4" Type="http://schemas.openxmlformats.org/officeDocument/2006/relationships/hyperlink" Target="https://noncataclysmic-limpingly-kaelyn.ngrok-free.dev/inversiones/gn/dnpp_2027620.html" TargetMode="External"/><Relationship Id="rId5" Type="http://schemas.openxmlformats.org/officeDocument/2006/relationships/hyperlink" Target="https://noncataclysmic-limpingly-kaelyn.ngrok-free.dev/inversiones/gn/dnpp_2031693.html" TargetMode="External"/><Relationship Id="rId6" Type="http://schemas.openxmlformats.org/officeDocument/2006/relationships/hyperlink" Target="https://noncataclysmic-limpingly-kaelyn.ngrok-free.dev/inversiones/gn/dnpp_2042345.html" TargetMode="External"/><Relationship Id="rId7" Type="http://schemas.openxmlformats.org/officeDocument/2006/relationships/hyperlink" Target="https://noncataclysmic-limpingly-kaelyn.ngrok-free.dev/inversiones/gn/dnpp_2044721.html" TargetMode="External"/><Relationship Id="rId8" Type="http://schemas.openxmlformats.org/officeDocument/2006/relationships/hyperlink" Target="https://noncataclysmic-limpingly-kaelyn.ngrok-free.dev/inversiones/gn/dnpp_2045273.html" TargetMode="External"/><Relationship Id="rId9" Type="http://schemas.openxmlformats.org/officeDocument/2006/relationships/hyperlink" Target="https://noncataclysmic-limpingly-kaelyn.ngrok-free.dev/inversiones/gn/dnpp_2058698.html" TargetMode="External"/><Relationship Id="rId10" Type="http://schemas.openxmlformats.org/officeDocument/2006/relationships/hyperlink" Target="https://noncataclysmic-limpingly-kaelyn.ngrok-free.dev/inversiones/gn/dnpp_2110581.html" TargetMode="External"/><Relationship Id="rId11" Type="http://schemas.openxmlformats.org/officeDocument/2006/relationships/hyperlink" Target="https://noncataclysmic-limpingly-kaelyn.ngrok-free.dev/inversiones/gn/dnpp_2115072.html" TargetMode="External"/><Relationship Id="rId12" Type="http://schemas.openxmlformats.org/officeDocument/2006/relationships/hyperlink" Target="https://noncataclysmic-limpingly-kaelyn.ngrok-free.dev/inversiones/gn/dnpp_2172796.html" TargetMode="External"/><Relationship Id="rId13" Type="http://schemas.openxmlformats.org/officeDocument/2006/relationships/hyperlink" Target="https://noncataclysmic-limpingly-kaelyn.ngrok-free.dev/inversiones/gn/dnpp_2173121.html" TargetMode="External"/><Relationship Id="rId14" Type="http://schemas.openxmlformats.org/officeDocument/2006/relationships/hyperlink" Target="https://noncataclysmic-limpingly-kaelyn.ngrok-free.dev/inversiones/gn/dnpp_2188921.html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90272.html" TargetMode="External"/><Relationship Id="rId3" Type="http://schemas.openxmlformats.org/officeDocument/2006/relationships/hyperlink" Target="https://noncataclysmic-limpingly-kaelyn.ngrok-free.dev/inversiones/gn/dnpp_2233850.html" TargetMode="External"/><Relationship Id="rId4" Type="http://schemas.openxmlformats.org/officeDocument/2006/relationships/hyperlink" Target="https://noncataclysmic-limpingly-kaelyn.ngrok-free.dev/inversiones/gn/dnpp_2235631.html" TargetMode="External"/><Relationship Id="rId5" Type="http://schemas.openxmlformats.org/officeDocument/2006/relationships/hyperlink" Target="https://noncataclysmic-limpingly-kaelyn.ngrok-free.dev/inversiones/gn/dnpp_2253500.html" TargetMode="External"/><Relationship Id="rId6" Type="http://schemas.openxmlformats.org/officeDocument/2006/relationships/hyperlink" Target="https://noncataclysmic-limpingly-kaelyn.ngrok-free.dev/inversiones/gn/dnpp_2263613.html" TargetMode="External"/><Relationship Id="rId7" Type="http://schemas.openxmlformats.org/officeDocument/2006/relationships/hyperlink" Target="https://noncataclysmic-limpingly-kaelyn.ngrok-free.dev/inversiones/gn/dnpp_2265044.html" TargetMode="External"/><Relationship Id="rId8" Type="http://schemas.openxmlformats.org/officeDocument/2006/relationships/hyperlink" Target="https://noncataclysmic-limpingly-kaelyn.ngrok-free.dev/inversiones/gn/dnpp_2292968.html" TargetMode="External"/><Relationship Id="rId9" Type="http://schemas.openxmlformats.org/officeDocument/2006/relationships/hyperlink" Target="https://noncataclysmic-limpingly-kaelyn.ngrok-free.dev/inversiones/gn/dnpp_2300496.html" TargetMode="External"/><Relationship Id="rId10" Type="http://schemas.openxmlformats.org/officeDocument/2006/relationships/hyperlink" Target="https://noncataclysmic-limpingly-kaelyn.ngrok-free.dev/inversiones/gn/dnpp_2300831.html" TargetMode="External"/><Relationship Id="rId11" Type="http://schemas.openxmlformats.org/officeDocument/2006/relationships/hyperlink" Target="https://noncataclysmic-limpingly-kaelyn.ngrok-free.dev/inversiones/gn/dnpp_2302538.html" TargetMode="External"/><Relationship Id="rId12" Type="http://schemas.openxmlformats.org/officeDocument/2006/relationships/hyperlink" Target="https://noncataclysmic-limpingly-kaelyn.ngrok-free.dev/inversiones/gn/dnpp_2302926.html" TargetMode="External"/><Relationship Id="rId13" Type="http://schemas.openxmlformats.org/officeDocument/2006/relationships/hyperlink" Target="https://noncataclysmic-limpingly-kaelyn.ngrok-free.dev/inversiones/gn/dnpp_2302942.html" TargetMode="External"/><Relationship Id="rId14" Type="http://schemas.openxmlformats.org/officeDocument/2006/relationships/hyperlink" Target="https://noncataclysmic-limpingly-kaelyn.ngrok-free.dev/inversiones/gn/dnpp_2304024.html" TargetMode="External"/><Relationship Id="rId15" Type="http://schemas.openxmlformats.org/officeDocument/2006/relationships/hyperlink" Target="https://noncataclysmic-limpingly-kaelyn.ngrok-free.dev/inversiones/gn/dnpp_2304067.html" TargetMode="External"/><Relationship Id="rId16" Type="http://schemas.openxmlformats.org/officeDocument/2006/relationships/hyperlink" Target="https://noncataclysmic-limpingly-kaelyn.ngrok-free.dev/inversiones/gn/dnpp_2304079.html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04097.html" TargetMode="External"/><Relationship Id="rId3" Type="http://schemas.openxmlformats.org/officeDocument/2006/relationships/hyperlink" Target="https://noncataclysmic-limpingly-kaelyn.ngrok-free.dev/inversiones/gn/dnpp_2304114.html" TargetMode="External"/><Relationship Id="rId4" Type="http://schemas.openxmlformats.org/officeDocument/2006/relationships/hyperlink" Target="https://noncataclysmic-limpingly-kaelyn.ngrok-free.dev/inversiones/gn/dnpp_2304125.html" TargetMode="External"/><Relationship Id="rId5" Type="http://schemas.openxmlformats.org/officeDocument/2006/relationships/hyperlink" Target="https://noncataclysmic-limpingly-kaelyn.ngrok-free.dev/inversiones/gn/dnpp_2304197.html" TargetMode="External"/><Relationship Id="rId6" Type="http://schemas.openxmlformats.org/officeDocument/2006/relationships/hyperlink" Target="https://noncataclysmic-limpingly-kaelyn.ngrok-free.dev/inversiones/gn/dnpp_2310966.html" TargetMode="External"/><Relationship Id="rId7" Type="http://schemas.openxmlformats.org/officeDocument/2006/relationships/hyperlink" Target="https://noncataclysmic-limpingly-kaelyn.ngrok-free.dev/inversiones/gn/dnpp_2318526.html" TargetMode="External"/><Relationship Id="rId8" Type="http://schemas.openxmlformats.org/officeDocument/2006/relationships/hyperlink" Target="https://noncataclysmic-limpingly-kaelyn.ngrok-free.dev/inversiones/gn/dnpp_2331359.html" TargetMode="External"/><Relationship Id="rId9" Type="http://schemas.openxmlformats.org/officeDocument/2006/relationships/hyperlink" Target="https://noncataclysmic-limpingly-kaelyn.ngrok-free.dev/inversiones/gn/dnpp_2380522.html" TargetMode="External"/><Relationship Id="rId10" Type="http://schemas.openxmlformats.org/officeDocument/2006/relationships/hyperlink" Target="https://noncataclysmic-limpingly-kaelyn.ngrok-free.dev/inversiones/gn/dnpp_2389093.html" TargetMode="External"/><Relationship Id="rId11" Type="http://schemas.openxmlformats.org/officeDocument/2006/relationships/hyperlink" Target="https://noncataclysmic-limpingly-kaelyn.ngrok-free.dev/inversiones/gn/dnpp_2391540.html" TargetMode="External"/><Relationship Id="rId12" Type="http://schemas.openxmlformats.org/officeDocument/2006/relationships/hyperlink" Target="https://noncataclysmic-limpingly-kaelyn.ngrok-free.dev/inversiones/gn/dnpp_2391564.html" TargetMode="External"/><Relationship Id="rId13" Type="http://schemas.openxmlformats.org/officeDocument/2006/relationships/hyperlink" Target="https://noncataclysmic-limpingly-kaelyn.ngrok-free.dev/inversiones/gn/dnpp_2397504.html" TargetMode="External"/><Relationship Id="rId14" Type="http://schemas.openxmlformats.org/officeDocument/2006/relationships/hyperlink" Target="https://noncataclysmic-limpingly-kaelyn.ngrok-free.dev/inversiones/gn/dnpp_2402131.html" TargetMode="External"/><Relationship Id="rId15" Type="http://schemas.openxmlformats.org/officeDocument/2006/relationships/hyperlink" Target="https://noncataclysmic-limpingly-kaelyn.ngrok-free.dev/inversiones/gn/dnpp_2403345.html" TargetMode="External"/><Relationship Id="rId16" Type="http://schemas.openxmlformats.org/officeDocument/2006/relationships/hyperlink" Target="https://noncataclysmic-limpingly-kaelyn.ngrok-free.dev/inversiones/gn/dnpp_2408189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13011.html" TargetMode="External"/><Relationship Id="rId3" Type="http://schemas.openxmlformats.org/officeDocument/2006/relationships/hyperlink" Target="https://noncataclysmic-limpingly-kaelyn.ngrok-free.dev/inversiones/gn/dnpp_2422292.html" TargetMode="External"/><Relationship Id="rId4" Type="http://schemas.openxmlformats.org/officeDocument/2006/relationships/hyperlink" Target="https://noncataclysmic-limpingly-kaelyn.ngrok-free.dev/inversiones/gn/dnpp_2427571.html" TargetMode="External"/><Relationship Id="rId5" Type="http://schemas.openxmlformats.org/officeDocument/2006/relationships/hyperlink" Target="https://noncataclysmic-limpingly-kaelyn.ngrok-free.dev/inversiones/gn/dnpp_2427930.html" TargetMode="External"/><Relationship Id="rId6" Type="http://schemas.openxmlformats.org/officeDocument/2006/relationships/hyperlink" Target="https://noncataclysmic-limpingly-kaelyn.ngrok-free.dev/inversiones/gn/dnpp_2436036.html" TargetMode="External"/><Relationship Id="rId7" Type="http://schemas.openxmlformats.org/officeDocument/2006/relationships/hyperlink" Target="https://noncataclysmic-limpingly-kaelyn.ngrok-free.dev/inversiones/gn/dnpp_2451550.html" TargetMode="External"/><Relationship Id="rId8" Type="http://schemas.openxmlformats.org/officeDocument/2006/relationships/hyperlink" Target="https://noncataclysmic-limpingly-kaelyn.ngrok-free.dev/inversiones/gn/dnpp_2456752.html" TargetMode="External"/><Relationship Id="rId9" Type="http://schemas.openxmlformats.org/officeDocument/2006/relationships/hyperlink" Target="https://noncataclysmic-limpingly-kaelyn.ngrok-free.dev/inversiones/gn/dnpp_2471128.html" TargetMode="External"/><Relationship Id="rId10" Type="http://schemas.openxmlformats.org/officeDocument/2006/relationships/hyperlink" Target="https://noncataclysmic-limpingly-kaelyn.ngrok-free.dev/inversiones/gn/dnpp_2490013.html" TargetMode="External"/><Relationship Id="rId11" Type="http://schemas.openxmlformats.org/officeDocument/2006/relationships/hyperlink" Target="https://noncataclysmic-limpingly-kaelyn.ngrok-free.dev/inversiones/gn/dnpp_2509789.html" TargetMode="External"/><Relationship Id="rId12" Type="http://schemas.openxmlformats.org/officeDocument/2006/relationships/hyperlink" Target="https://noncataclysmic-limpingly-kaelyn.ngrok-free.dev/inversiones/gn/dnpp_2520778.html" TargetMode="External"/><Relationship Id="rId13" Type="http://schemas.openxmlformats.org/officeDocument/2006/relationships/hyperlink" Target="https://noncataclysmic-limpingly-kaelyn.ngrok-free.dev/inversiones/gn/dnpp_2520790.html" TargetMode="External"/><Relationship Id="rId14" Type="http://schemas.openxmlformats.org/officeDocument/2006/relationships/hyperlink" Target="https://noncataclysmic-limpingly-kaelyn.ngrok-free.dev/inversiones/gn/dnpp_2520792.html" TargetMode="External"/><Relationship Id="rId15" Type="http://schemas.openxmlformats.org/officeDocument/2006/relationships/hyperlink" Target="https://noncataclysmic-limpingly-kaelyn.ngrok-free.dev/inversiones/gn/dnpp_2523531.html" TargetMode="External"/><Relationship Id="rId16" Type="http://schemas.openxmlformats.org/officeDocument/2006/relationships/hyperlink" Target="https://noncataclysmic-limpingly-kaelyn.ngrok-free.dev/inversiones/gn/dnpp_2524202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TRANSPORTES Y COMUNICACIONES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mt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2524712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AEROPORTUARIO DE PASAJEROS Y CARGA EN EL DISTRITO DE HUANCABAMBA - PROVINCIA DE OXAPAMPA - DEPARTAMENTO DE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2527628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PUENTE; EN EL(LA) KM. 1146+437.40 AL KM. 1146+523.90 DEL TRAMO VIAL DESVIO QUILCA - DESVIO AREQUIPA (REPARTICION) - DESVIO MATARANI - DESVIO MOQ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2534481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TALUD; EN EL(LA) KM 907+710 DEL TRAMO Nº 1 DEL PROYECTO DE CORREDOR VIAL INTEROCEANICO SUR PERU-BRASIL (REPOSICION DE PLATAFORMA) DISTRITO DE 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2542027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PUENTE; EN EL(LA) KM 431+350 AL KM 431+550 (PUENTE NARANJILLO) Y SECTOR KM 407+700 AL KM 407+820 (PUENTE AGUAS CLARAS) Y DESVIOS, TRAMO 03: RIOJ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2557110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ANTENA, MEDIDOR DE CAMPO ELECTROMAGNETICO, EQUIPO DE TELECOMUNICACIONES Y VEHICULO; ADEMAS DE OTROS ACTIVOS EN EL(LA) DIRECCION GENERAL DE FISCAL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2569789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SOFTWARE, SERVIDOR, SOFTWARE Y SOFTWARE; ADEMAS DE OTROS ACTIVOS EN EL(LA) DIRECCIONES GENERALES DEL VICEMINISTERIO DE COMUNICACIONES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2591250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UN NUEVO TRAZADO GEOMETRICO Y SEGUNDA CALZADA DE LA RUTA PE-1S (PANAMERICANA SUR), ENTRE LAS PROGRESIVAS KM 918+750 A KM 921+600 DISTRITO DE MAJES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2595128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PUENTE; EN EL(LA) SECTOR KM 131+790 - 132+000 DEL TRAMO 5: DV OLMOS - PIURA, DEL EJE MULTIMODAL DEL AMAZONAS NORTE (PUENTE QUERPON)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2597863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TRANSITABILIDAD VIAL INTERURBANA EN EL SECTOR KM 262+620 AL KM 270+620 DEL TRAMO 3: CORRAL QUEMADO - RIOJA DE LA CARRETERA IIRSA 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2619996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SISTEMA DE DRENAJE; EN EL(LA) KM 342+280 AL KM 342+560 DEL CORREDOR VIAL INTEROCEANICO SUR, PERU-BRASIL TRAMO Nº4: AZANGARO - PUENTE INAMBARI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2629813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PAVIMENTO; EN EL(LA) 59 SECTORES COMPRENDIDOS ENTRE EL KM 7+800 AL 122+790 DEL TRAMO 1: TARAPOTO-YURIMAGUAS DEL EJE MULTIMODAL DEL AMAZONAS NORTE.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2629833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PAVIMENTO; EN EL(LA) 26 SECTORES COMPRENDIDOS ENTRE EL KM 016+300 AL 186+550 DEL TRAMO 4: DV. OLMOS-CORRAL QUEMADO DEL EJE MULTIMODAL DEL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2630099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PAVIMENTO; EN EL(LA) 16 SECTORES COMPRENDIDOS ENTRE EL KM 505+700 AL 579+850 DEL TRAMO 2: RIOJA - TARAPOTO DEL EJE MULTIMODAL DEL AMAZONAS NORTE.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2632621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PAVIMENTO; EN EL(LA) 24 SECTORES COMPRENDIDOS ENTRE EL KM 198+200 AL 417+250 DEL TRAMO 3: CORRAL QUEMADO - RIOJA DEL EJE MULTIMODAL DEL AMAZONAS 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2652077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CALZADA; EN EL(LA) 05 SECTORES EN EL TRAMO KM 74+580 AL KM 164+880 DE LA CARRETERA INTEROCEANICA SUR TRAMO 2: URCOS - INAMBARI DISTRITO DE MARCAPA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(6/32)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2652079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CALZADA; EN EL(LA) DE 18 SECTORES EN EL TRAMO KM 11+460 AL KM 245+460 DE LA CARRETERA INTEROCEANICA SUR TRAMO 2: URCOS - INAMBARI DISTRITO DE MARC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2653758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AEROPORTUARIO DE PASAJEROS Y CARGA EN EL AEROPUERTO DE JAEN DISTRITO DE BELLAVISTA DE LA PROVINCIA DE JAEN DEL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2655431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FERROVIARIO INTERURBANO EN EL FERROCARRIL LIMA - ICA, DISTRITO DE LA TINGUILLA, PROVINCIA DE ICA DEL DEPARTAMENTO DE ICA - DISTRITO DE VIL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2655495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CALZADA; EN EL(LA) 06 SECTORES DEL TRAMO KM 254+005 AL KM 432+070 DE LA CARRETERA INTEROCEANICA SUR TRAMO 3: INAMBARI - IÑAPARI DISTRITO DE TAMBOP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2657769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REDUCTOR DE VELOCIDAD; EN EL(LA) KM 260+500 AL KM 261 +320, KM 828+590 AL KM 829+200, KM 1006+100 AL KM 1006+480, KM 1008+850 AL KM 1009+495 Y K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2658647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CRUCE A DESNIVEL Y VIAS DE ACCESO; EN EL(LA) VIA EVITAMIENTO DE CHIMBOTE CONCESION DE LOS TRAMOS VIALES DE LA RED VIAL N° 4: PATIVILCA - SANTA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2662580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REDUCTOR DE VELOCIDAD; EN SEIS CARRETERAS NACIONAL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2663463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CALZADA; EN EL(LA) KM 35+600 AL KM 37+200 DEL TRAMO 04: DV. OLMOS - CORRAL QUEMADO DEL EJE MULTIMODAL DEL AMAZONAS NORTE. DISTRITO DE HUARMACA,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2663473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BERMA Y SISTEMA DE DRENAJE; EN EL(LA) SECTOR ASILLO-SAN ANTON, KM 075+300 AL KM 100+500 DEL CORREDOR VIAL INTEROCEANICO SUR, PERU-BRASIL TRAMO 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2669566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DISPOSITIVO DE SEGURIDAD; EN EL(LA) KM 220+000 AL KM 221+000 DEL TRAMO 3: CORRAL QUEMADO - RIOJA DEL EJE MULTIMODAL DEL AMAZONAS NORTE (IMPLEMEN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2678511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SISTEMA DE DRENAJE; EN EL(LA) SECTOR KM 276+500 AL KM 277+500 DEL CORREDOR VIAL INTEROCEANICO SUR, PERU-BRASIL TRAMO N°04: AZANGARO - PUENTE INA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2685648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PUENTE; EN EL(LA) KM 05+050 Y KM 12+450 DEL SUB TRAMO 02 Y KM11+753 DEL SUB TRAMO 03 DE LA CARRETERA IIRSA CENTRO DISTRITO DE LA OROYA,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2699462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PISTA DE ATERRIZAJE, CALLE DE RODAJE, PLATAFORMA Y CERCO PERIMETRICO; ADEMAS DE OTROS ACTIVOS EN EL(LA) AEROPUERTO DE ANDAHUAYLAS DISTRITO DE 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2710643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ESTACION DE PEAJE/PESAJE; EN EL(LA) EN EL KM 273+120 DE LA RUTA PE-30A Y EN EL KM 917+000 DE LA RUTA PE-3S (02 PEAJES); Y EN EL KM 294+150 Y KM 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2710649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DISPOSITIVO DE SEGURIDAD; EN EL(LA) SECTOR DEL KM 93+130 AL KM 249+900 DEL TRAMO 5: DV. OLMOS PIURA DE IIRSA NORTE RUTA PE-1NJ (IMPLEMENTACION 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(7/32)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2710985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TALUD/ MURO DE CONTENCION; EN EL(LA) SECTOR KM 38+450 KM 38+520 TRAMO 01: TARAPOTO - YURIMAGUAS DEL EJE MULTIMODAL AMAZONAS NORTE - IIRSA NORTE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2712378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DEFENSA RIBEREÑA; EN EL(LA) SECTOR KM 167+740 KM 167+950 (OBRA ACCESORIA) TRAMO 04: DV. OLMOS CORRAL QUEMADO DEL EJE MULTIMODAL AMAZONAS NORTE 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2713151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CALZADA O PISTA; EN EL(LA) SECTOR KM 182+800 AL KM 183+178 DEL TRAMO 4 DEL CORREDOR VIAL INTEROCENICO SUR PERU BRASIL (AV. TENIENTE VILLANUEVA)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2713280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PUENTE; EN EL(LA) SECTOR KM 609+850 AL KM 610+560 DE LA CARRETERA PANAMERICANA NORTE - AUTOPISTA DEL SOL, TRAMO: TRUJILLO - SULLANA (PUENTE CARE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1078: MTC- PRO VIAS NACIONAL  (107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1,750.9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1,690.9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1,450.1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1,111.6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2000270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 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2002060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CARRETERA TINGO MARIA - AGUAYTIA - PUCALLPA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2002210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CHAMAYA-JAEN-SAN IGNACIO-RIO CANCHIS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2002604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CASMA-YAUTAN-HUARAZ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2015918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INTEGRACION VIAL TACNA - LA PAZ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2022221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OLLANTAYTAMBO - QUILLABAMBA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2022937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TRUJILLO - SHIRAN - HUAMACHUCO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2026767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QUINUA-SAN FRANCISCO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2027711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CARRETERA: PATAHUASI - YAURI - SICUANI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(8/32)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2031693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CONSTRUCCION DE LA CARRETERA RUTA 10 TRAMO: HUAMACHUCO - PUENTE PALLAR - JUANJUI, SECTOR: HUAMACHUCO - SACSACOCHA - PUENTE PALLAR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2031797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LA CARRETERA CHANCHAMAYO-VILLA RICA, TRAMO: PTE. REITER-PTE PAUCARTAMBO-VILLA RICA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2041965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OYOTUN - LAS DELICIAS (KM. 0 + 000 - KM. 4+ 042 ) Y REUBICACION DE PUENTE LAS DELICIAS, DISTRITO DE OYOTUN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2042771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AYACUCHO - ABANCAY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2046177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RED VIAL DEPARTAMENTAL MOQUEGUA-AREQUIPA; TRAMO MO-108: CRUZ DE FLORES, DISTRITOS TORATA, OMATE, COALAQUE, PUQUINA, L.D. PAMPA USUÑA, MOQUEGU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2055912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AV. NESTOR GAMBETTA - CALLAO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2057906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LIMA-CANTA-LA VIUDA-UNISH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2058698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CHONGOYAPE-COCHABAMBA-CAJAMARCA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2058733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Y MEJORAMIENTO CARRETERA CAMANA - DV.QUILCA - MATARANI - ILO -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2078363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CHUQUICARA - PUENTE QUIROZ - TAUCA - CABANA - HUANDOVAL - PALLASCA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2078367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MALA - CALANGO - LA CAPILLA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2078371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SATIPO-MAZAMARI-DV. PANGOA- PUERTO OCOPA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2078608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HUANCAVELICA - LIRCAY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2088774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HUAURA - SAYAN - CHURIN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2106854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ANDAHUAYLAS - PAMPACHIRI - NEGROMAYO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(9/32)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2110320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PUERTO BERMUDEZ - SAN ALEJANDRO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2110581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SAN MARCOS -CAJABAMBA-SAUSACOCHA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2112863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PUENTE CHACANTO Y ACCESOS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2131925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CARRETERA VILLARICA-PUERTO BERMUDEZ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2132703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PUENTE TINGO Y ACCESOS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2155808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RODRIGUEZ DE MENDOZA - EMPALME RUTA PE-5N LA CALZADA, TRAMO SELVA ALEGRE-EMPALME RUTA PE-5N LA CALZADA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2158700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VIA DE EVITAMIENTO DE LA CIUDAD DE ABANCAY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2159402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IMPERIAL PAMPAS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2177209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HUANUCO-CONOCOCHA, SECTOR: HUANUCO-LA UNION-HUALLANCA, RUTA PE-3N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2188523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TRANSITABILIDAD VEHICULAR Y PEATONAL EN LA AV. LA CULTURA, DISTRITO DE PICHARI - LA CONVENCION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2192511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REEMPLAZO DE 13 PUENTES EN LOS CORREDORES VIALES NACIONALES SULLANA - AGUAS VERDES KM. 0+000 - KM. 219+600 Y PIURA - SECHURA - BAYOVAR KM. 0+000 - KM. 18+000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2192512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REEMPLAZO DE 12 PUENTES EN EL CORREDOR VIAL RUTA 28A SAN CLEMENTE -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2233958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Y MEJORAMIENTO DE LA CARRETERA CHIMBOTE - TOCACHE, SECTOR YUNGAYPAMPA - TRES CRUCES - SIHUAS - HUACRACHUCO - UCHIZA - EMP.RUTA 05N - TOCACHE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2234355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OYON - AMBO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2234982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CHAGUAL - TAYABAMBA - PUENTE HUACRACHUCO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(10/32)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2234983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DV. CERRO DE PASCO - TINGO MARIA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2234985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EMP. PE-1N J (DV. HUANCABAMBA) - BUENOS AIRES - SALITRAL - DV. CANCHAQUE - EMP. PE-3N - HUANCABAMBA, TRAMO: KM. 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2234986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EMP. RUTA 16A (PUENTE RANCHO) - PANAO - CHAGLLA - ABRA ALEGRIA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2234987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HUALLANCA - CARAZ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2234988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PALLASCA - MOLLEPATA - MOLLEBAMBA - SANTIAGO DE CHUCO EMPALME RUTA NO 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2253121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CONSTRUCCION, MEJORAMIENTO Y REHABILITACION DE LA CARRETERA CUSCO - CHINCHEROS - URUBAMBA, EN LA REGION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2253253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ACOS - HUAYLLAY LA PROVINCIA DE HUARAL DEL DEPARTAMENTO DE LIMA Y LA PROVINCIA DE PASCO DEL DEPARTAMENTO DE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2266239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VIA DE EVITAMIENTO DE TUMBES EN LOS DISTRITOS DE CORRALES Y TUMBES DE LA PROVINCIA DE TUMBES - DEPARTAMENTO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2273346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REEMPLAZO DE 08 PUENTES EN EL CORREDOR VIAL NACIONAL RUTA PE - 1NJ: LAMBAYEQUE - OLMOS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2275904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CUTERVO-SOCOTA-SAN ANDRES-SANTO TOMAS-PIMPINGOS-CUYCA POR NIVELES DE SERVICIO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2279776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REEMPLAZO DE 17 PUENTES EN LOS CORREDORES VIALES NACIONALES RUTA: 3S: KM. 1264+900 - KM. 1500+353, RUTA 3SH: PUCARA - ASILLO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2282760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SANTA MARIA - SANTA TERESA - PUENTE HIDROELECTRICA MACHU PICCHU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2283964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REEMPLAZO DE 16 PUENTES UBICADOS EN LOS CORREDORES VIALES NACIONALES RUTA: 1S: TRAMO ICA - DV. QUILCA - REPARTICION, RUTA 1SD: TRAMO LOS CERILLOS - ISLAY - MOLL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2290818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(PU 135) CHECCA - MAZOCRUZ, PROVINCIA DE EL COLLAO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2300355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PUTINA - DV. ANANEA - CUYO CUYO - SANDIA DISTRITO DE PUTINA - PROVINCIA DE SAN ANTONIO DE PUTINA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(11/32)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2301647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PUERTO OCOPA - ATALAYA LA PROVINCIA DE SATIPO DEL DEPARTAMENTO DE JUNIN Y LA PROVINCIA DE ATALAYA DEL DEPARTAMENTO DE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2305757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REEMPLAZO DE 12 PUENTES EN EL CORREDOR VIAL NACIONAL RUTA PE-3N: CONOCOCHA - HUARAZ - PUENTE QUIROZ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2305758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REEMPLAZO DE 17 PUENTES EN LOS CORREDORES VIALES NACIONALES RUTA PE-22B: DV. TARMA - PTE. REITHER, RUTA PE-5S: PTE. REITHER - DV. SATIPO, RUTA PE-3S B: PTE. STU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2307419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REEMPLAZO DE 19 PUENTES EN EL CORREDOR VIAL NACIONAL RUTA: 3S: KM. 1151+095 - KM. 1261+500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2313265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CUBANTIA - ANAPATI - YOYATO - VALLE ESMERALDA - PICHARI - EMP. PE-28B (KIMBIRI) LA PROVINCIA DE LA CONVENCION DEL DEPARTAMENTO DE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2318430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REEMPLAZO DEL PUENTE SAN FRANCISCO EN LA RED VIAL NACIONAL RUTA PE-28B, LA QUINUA-TAMBO-SAN FRANCISCO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2318534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VIA DE EVITAMIENTO LA OROYA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2318535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RUTA N PE-08, EMP. PE-1N (CIUDAD DE DIOS) - EMP. PE-3N (CAJAMARCA)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2318537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VIA DE EVITAMIENTO DE LA CIUDAD DE JULIACA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2327694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VIA DE EVITAMIENTO A LA CIUDAD DE JUANJUI DISTRITO DE JUANJUI - PROVINCIA DE MARISCAL CACERES - DEPARTAMENTO DE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2336262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PUENTE RICARDO PALMA - LA OROYA: VARIANTE EMP. PE-022 KM. 101+379 (RIO BLANCO) - EMP. RUTA PE-3S KM. 21+918 (HUARI)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2337718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 - 28C (DV.PICHARI) - ABRA CIELO PUNCO - BOCA SANTA ANA - KEPASHIATO - KUMPIRUSHIATO - KITENI - PALMA REAL EN LOS DISTRITOS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2338279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VIA DE EVITAMIENTO EN LA CIUDAD DE JAEN DISTRITO DE JAEN - PROVINCIA DE JAEN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2340045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VIA DE EVITAMIENTO DE LA CIUDAD DE SANTIAGO DE CHUCO DISTRITO DE SANTIAGO DE CHUCO - PROVINCIA DE SANTIAGO DE CHUCO - DEPARTAMENTO DE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2343420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PUENTE NACION ASHANINCA Y ACCESOS, UBICADO SOBRE EL RIO ENE EN LA RED VIAL NACIONAL RUTA PE-28C, PROVINCIA DE SATIPO, REGION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(12/32)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2389111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CHINCHA - PALCA - VILLA ARMA - EMPALME RUTA PE-28 DISTRITO DE ALTO LARAN - PROVINCIA DE CHINCHA - DEPARTAMENTO DE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2389634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PUENTE CARRASQUILLO Y ACCESOS DISTRITO DE MORROPON - PROVINCIA DE MORROPON -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2392435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 DE CARRETERA; EN EL(LA) RED VIAL NACIONAL, RUTA PE-1NR EN EL TRAMO TAMBO GRANDE - CHULUCANAS - MORROPON DISTRITO DE TAMBO GRANDE,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2392641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HUANCAVELICA - SANTA INES - EMPALME RUTA 28A VIA LOS LIBERTADORES (PAMPANO) EN LOS DISTRITOS DE HUANCAVELICA Y ASCENSION DE LA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2392742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CORREDOR VIAL APURIMAC - CUSCO, TRAMO: EMP. PE-3SF (PROGRESO) - DV. MATARA - DV. PAMPUTA - EMP. PE-3SF (DV. QUEHUIRA), DISTRITO DE CHALLHUAHUAC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2392866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MOLINOPAMPA - PTE. HUAROCHIRI - PASACANCHA - ANDAYMAYO - POMABAMBA - PISCOBAMBA - SAN LUIS - EMP. PE - 14B (HUARI) POR NIVELES DE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2393145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CHAMAYA (DV. OLMOS) - JAEN - SAN IGNACIO - PUENTE INTEGRACION (FRONTERA CON ECUADOR) SONDOR - TABACONAS - DV. SAN JOSE DEL ALTO - 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2393366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CARRETERA PE-1S, TRAMO: GUADALUPE - ICA - DV. OCUCAJE EN LOS DISTRITOS DE ICA, SANTIAGO Y OCUCAJE DE LA PROVINCIA DE ICA -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2429698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CORREDOR VIAL APURIMAC - CUSCO, TRAMO: VELILLE - ESPINAR. DISTRITO DE VELILLE - PROVINCIA DE CHUMBIVILCAS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2429699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CORREDOR VIAL APURIMAC - CUSCO, TRAMO: DV. COLQUEMARCA - VELILLE 4 DISTRITOS DE LA PROVINCIA DE CHUMBIVILCAS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2429700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CORREDOR VIAL APURIMAC - CUSCO, TRAMO: PTE. SAYHUA - DV. COLQUEMARCA EN LOS DISTRITOS DE COLQUEMARCA Y CAPACMARCA DE LA PROVINCIA DE CHUMBIVILC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2429701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CORREDOR VIAL APURIMAC - CUSCO, TRAMO: PTE. ICHURAY - PTE. SAYHUA. DISTRITO DE CHALLHUAHUACHO - PROVINCIA DE COTABAMBAS - DEPARTAMENTO DE APURI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2430411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(CONSTRUCCION) DE LA SEGUNDA CALZADA DE LA RUTA PE-1N, TRAMO: LAMBAYEQUE - PIURA EN LA PROVINCIA DE LAMBAYEQUE DEL DEPARTAMENTO DE LAMBAYEQUE Y LA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2432359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RUTA PE-34C, TRAMO: DV. CHIGUATA - SANTA LUCIA EN LA PROVINCIA DE AREQUIPA DEL DEPARTAMENTO DE AREQUIPA Y LA PROVINCIA DE LAMPA DEL DEPARTAME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2435797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SANTA INES - EMPALME RUTA 28A VIA LOS LIBERTADORES (PUENTE RUMICHACA) DISTRITO DE PILPICHACA - PROVINCIA DE HUAYTARA - DEPARTAMENTO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(13/32)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2440567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QUIÑOTA - LLUSCO - SANTO TOMAS - VELILLE 4 DISTRITOS DE LA PROVINCIA DE CHUMBIVILCAS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2451550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IZCUCHACA - HUANTA, TRAMO: IZCUCHACA - MAYOCC DISTRITO DE IZCUCHACA - PROVINCIA DE HUANCAVELICA - DEPARTAMENTO DE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2455668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RUTA NACIONAL PE-28: EMP. PE-1S (DV. PARACAS) - PARACAS - PUERTO SAN MARTIN DISTRITO DE PARACAS - PROVINCIA DE PISCO - DEPARTAMENTO DE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2459360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PUENTE; EN EL(LA) RUTA: PE-6A, TRAMO: CHICLAYO - CHONGOYAPE - PUENTE CUMBIL DISTRITO DE CHONGOYAPE, PROVINCIA CHICLAYO, DEPARTAMENTO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2465966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PUENTE, PUENTE, PUENTE, PUENTE Y PUENTE; EN EL(LA) RUTAS NACIONALES PE-22, PE-1N, PE-18, TRAMO PUENTE LOS ANGELES - PUENTE RICARDO PALMA, ANCON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2469852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PUENTE; EN EL(LA) RUTA NACIONAL PE-10B - EMP. PE -10C, TRAMO: SAUSACOCHA - PALLAR - CALEMAR DISTRITO DE HUAMACHUCO, PROVINCIA SANCHEZ CARRION,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2470680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RUTA PE - 1N T; TRAMO: PAIMAS - AYABACA - EMP. PE-3N (SOCCHABAMBA) EN LOS DISTRITOS DE PAIMAS Y AYABACA DE LA PROVINCIA DE AYABACA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2472603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PUENTE; ADEMAS DE OTROS ACTIVOS EN EL(LA) RED VIAL NACIONAL RUTA PE-1NL Y PE-1NT DISTRITO DE TAMBO GRANDE, PROVINCIA PIURA, DEPARTAMENTO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2473163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BOCA DEL RIO - TACNA EN LOS DISTRITOS DE TACNA, SAMA Y LA YARADA LOS PALOS DE LA PROVINCIA DE TACNA - DEPARTAMENTO DE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2473375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(CONSTRUCCION) DE LA VIA EXPRESA SANTA ROSA (RUTA PE-20I) EN LOS DISTRITOS DE CALLAO, LA PERLA Y BELLAVISTA DE LA PROVINCIA CONSTITUCIONAL DEL CALLAO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2480997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PE - 5NC Y PE-5NE PUENTE WAWICO - NUEVO SIASME DISTRITO DE NIEVA - PROVINCIA DE CONDORCANQUI - DEPARTAMENTO DE AMAZONAS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2509636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PE - 5NC, PUENTE DURAN - PUENTE WAWICO DISTRITO DE IMAZA - PROVINCIA DE BAGUA - DEPARTAMENTO DE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2509726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PE-1N (DV. PIMENTEL) - PIMENTEL / EMP. PE-1N (LARAN) - CHONGOYAPE - EMP. PE-3N (COCHABAMBA) / EMP. PE-06A (PTE. EL CUMBIL) -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2510135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CARRETERA: YAUCA (EMP. PE-1S) - SAN JUAN - CORACORA - (EMP.PE-32) / CHALA (EMP. PE-1S) - CORACORA - PUQUIO (EMP. PE - 30A) / ULLACCASA (EMP.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2510866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CORREDOR VIAL EMP. PE-3S (DV. IMPERIAL) - PAMPAS - ABRA INDEPENDENCIA - CHURCAMPA - EMP. PE-3S (MAYOCC) / EMP. PE-3S (LA MEJORADA) - PUCACRUZ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(14/32)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2511043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PE-34J (DV. OCORURO) - LLALLI - UMACHIRI - EMP. PE-3S (AYAVIRI) LA PROVINCIA DE MELGAR DEL DEPARTAMENTO DE PUNO Y LA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2528002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PE-3N (CAJAMARCA) - DV. CELENDIN - DV. LEIMEBAMBA - DV. PEDRO RUIZ - CHACHAPOYAS / EMP. PE-08B (DV. CACLIC) - EMP. PE-5N (PTE.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2543519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ACCESO NUEVO PUENTE PALLAR - PUENTE CHAGUAL EN LOS DISTRITOS DE CHUGAY Y COCHORCO DE LA PROVINCIA DE SANCHEZ CARRION -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2546400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RUTA NACIONAL PE-8B, TRAMO: CHACHAPOYAS - RODRIGUEZ DE MENDOZA EN LOS DISTRITOS DE CHACHAPOYAS, MOLINOPAMPA Y SAN FRANCISCO DE DAGUAS DE LA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2551995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GESTION INSTITUCIONAL DE LA SEDE CENTRAL DE PROVIAS NACIONAL LIMA DEL DISTRITO DE LIMA - PROVINCIA DE LIMA - DEPARTAMENTO DE 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2555351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PE-5NC, NUEVO SIASME - SARAMIRIZA LA PROVINCIA DE CONDORCANQUI DEL DEPARTAMENTO DE AMAZONAS Y LA PROVINCIA DE DATEM DEL MARAÑON DEL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2623129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TRANSITABILIDAD VIAL INTERURBANA EN LA NUEVA CARRETERA CENTRAL ATE - CIENEGUILLA - ANTIOQUIA - SANTO DOMINGO DE OLLEROS - CUENCA -LANGA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1250: MTC- PROVIAS DESCENTRALIZADO  (234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731.0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291.3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2018301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CARRETERA CABALLO COCHA - PALO SECO - BUEN SUCESO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2061121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CAMINO VECINAL COTAHUASI - CHARCANA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2089762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CARRETERA PEBAS - CENTRO DE COMERCIO - TERMINAL PORTUARIO PIJUAYAL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2115571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PUENTE CARROZABLE ISPIHUACAZU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2155710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DV. R2A - SALITRAL - BIGOTE - TUNAL - LA QUINUA - SAPALACHE - HUANCABAMBA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2160642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PUENTE CARROZABLE SAN JOSE EN LA C.C. QUEROMARKA DEL DISTRITO DE TINTA, PROVINCIA DE CANCHIS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(15/32)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2175072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SHUPLUY - PRIMORPAMPA - BELLAVISTA - ANTA - SAN ISIDRO - KOCHAYOC - CHACLAHUAIN - ORATORIO - PAMPAMARCA - PUTACA, DISTRITO DE SHUPL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2175725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INTEGRADOR DESDE EL TALLAN, SINCHAO CHICO HASTA LA RUTA PANAMERICANA 1N QUE ARTICULA NUEVO SINCHAO CHICO, ZONA VENTURA, NUEVO 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2190450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CAMINO VECINAL PACOBAMBA-HUIRONAY-CCERABAMBA-ABRA CUSQUEÑA, DISTRITO DE PACOBAMBA - ANDAHUAYLAS -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2190451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VECINAL PUENTE LARAMATE - ANTAPARCO - MAICENA - PAMPAHUASI - PUENTE ROMERO, DISTRITO DE SAN ANTONIO DE ANTAPARCO - ANGARAES - HUANC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2192173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PUENTE ÑAÑA Y ACCESOS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2210016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CAMINO VECINAL SALLIQUE-CHALANMACHE, DISTRITO DE SALLIQUE - JAEN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2210922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SARAMIRIZA-BORJA, DISTRITO DE MANSERICHE - DATEM DEL MARANON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2216179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REHABILITACION DEL CAMINO VECINAL SAN RAFAEL-CHACATAMA-HUANCABAMBA-CASHAYOG-HUILLAPARAC, DISTRITO DE SAN RAFAEL - AMBO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2217927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UN PUENTE EN EL TRAMO PE-3N - R41, DEL CAMINO VECINAL PRIMERO DE MAYO CHACOS, LOCALIDAD DE PRIMERO DE MAYO, DISTRITO DE SAN RAFAEL,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2221727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CAMINO VECINAL CC.PP. RIO BLANCO - PULCAY, DISTRITO DE HUACCANA - CHINCHEROS -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2222155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VECINAL PUENTE CHICO - SANCARAGRA - CUCHICANCHA - MAL PASO - CHOQUICOCHA - SANTA ROSA - TABLAHUASI - MILPO - QUIULACOCHA,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2223958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CRUCE CONGACHA - SEÑOR DE LA HUMILDAD - CUEVA BLANCA, DISTRITO DE INCAHUASI - FERRENAFE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2239036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PUENTE TARATA SOBRE EL RIO HUALLAGA EN LA, PROVINCIA DE MARISCAL CACERES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2241795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PUENTE VEHICULAR SALVADOR SOBRE EL RIO HUALLAGA EN AUCAYACU, DISTRITO DE JOSE CRESPO Y CASTILLO - LEONCIO PRADO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2248851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REHABILITACION DEL CAMINO VECINAL TRAMO CHAPINA-QUILLE - DISTRITO DE OMACHA, PROVINCIA DE PARURO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(16/32)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2266582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TRAMO: QUISTOCOCHA-ZUNGAROCOCHA-LLANCHAMA, DISTRITO DE SAN JUAN BAUTISTA - MAYNAS -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2285202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CAMINO VECINAL,TRAMO: EMP. R-06 (CC. NN. NARANJAL) - INDEPENDIENTE - BELLO HORIZONTE - ALIANZA DE BAÑOS -LAS PALMAS - EMP. R-20 (C. P. PUERTO SIRA)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2292521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CONSTRUCCION DEL CAMINO VECINAL HUILA HUILA-HUATATA, DISTRITO DE CHINCHERO - URUBAMBA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2300365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CAMINO VECINAL LLAMANNIYOCC-VIZCATAN ALTO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2304540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PUENTE CARROZABLE SAN ANTONIO SOBRE EL RIO PALLANCATA, SECTOR ANISO Y OBRAS COMPLEMENTARIAS, DISTRITO DE CORONEL CASTANEDA - PARINACOCHAS - AYACUCH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2311021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DEL CAMINO VECINAL HV-101 - REPARTICION SURCUBAMBA (CAYMO) - HUACHOCOLPA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2311163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VINCHOS - PACCHA - ANDABAMBA, DISTRITO DE VINCHOS, PROVINCIA DE HUAMANGA, REGION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2311269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DEL CAMINO VECINAL HV-100 (ACRAQUIA) - VILLA LIBERTAD - TUPAC AMARU - ESPERANZA - FLORIDA - LANZA (EMP. PE-3S), DISTRITO DE AHUAYC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2311709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PTE. ANGASMAYO - MILLPO, DV. HUARIPERJA - HUARIPERJA, DISTRITO DE VINCHOS, PROVINCIA DE HUAMANGA, REGION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2311876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CAMINO VECINAL EMP. PE 3SD (CCARAPATA) LOCROJA - SAN PEDRO - MARCAYLLO - EMP. R03 (CCASIPATA)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2313872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DEL CAMINO VECINAL EMP. R16 - INKACANCHA, DISTRITO DE COLQUEPATA - PAUCARTAMBO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2314239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PUENTE CHECCA - PUENTE ASUNCION - CHITIBAMBA - EMP. CU 126 (COMUNIDAD HUINCHIRI - QUEHUE)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2320457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DEL CAMINO VECINAL EMP. PE3SF - CALLA -CCOCHAPATA - EMP. PE-3SF EN EL DISTRITO DE COTABAMBAS, PROVINCIA DE COTABAMBAS -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2320872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DEL CAMINO VECINAL EMP. AP-112 (ALMACCASA) - TENERIA, DISTRITO DE HUAYLLATI - GRAU -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2322198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PUENTE POTRERILLOS Y ACCESOS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(17/32)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2327139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CONSTRUCCION DE LA CARRETERA JENARO HERRERA - COLONIA ANGAMOS (FRONTERA CON BRASIL), DISTRITO DE JENARO HERRERA - PROVINCIA DE REQUENA - REGION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2329189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CONSTRUCCION DE LA CARRETERA EMP P1N - OLMOS - EMP.1NJ Y DESVIO NUEVA CIUDAD DE OLMOS- NUEVA CIUDAD DE OLMOS - EMP. LA510 Y DESVIO MORROPE - EMP.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2332084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TRANSITABILIDAD DESDE EL PUENTE AMARILLO-CRUCE BAYOVAR - DISTRITO DE OLMOS - PROVINCIA DE LAMBAYEQUE - DEPARTAMENTO DE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2335487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REHABILITACION DEL CAMINO VECINAL EMP. LA-103 - CHILLVACA - ATUNLOMA - EMP. 103 (MAMAGPAMPA) Y ACCESO DESV. CONGONA - NUEVO PROGRESO - CONGONA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2340601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OTROS: PROGRAMA DE APOYO AL TRANSPORTE SUBNACIONAL - PATS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2379897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PUENTE CCOLLPA Y ACCESOS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2388452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TU 104 (CRUZ BLANCA) - CABEZA DE LAGARTO - DV. BIGOTES - PEÑA BLANCA - CHACRITAS - CERROS DE AMOTAPE; EMP. TU-528 - BIGOTES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2388693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PE-30D - DV. SAN JUAN DE HUIMA - PORTA CRUZ - DV. CARMEN DE ALANYA - CCOLLPAYACU - URABAMBA - SAN GERONIMO DE TAULLI; DV.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2388760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AY - 103 (VILCAS HUAMAN) - ALLPASPINA - SAN JOSE DE CHURIA - PUTACCA - RAYMINA - PITECC, EN LOS DISTRITOS DE VILCAS HUAMAN,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2389393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PE-5N - SANTA LUCIA - GERVACIO - SAN RAMON - BAGAZAN EN LOS DISTRITOS DE PACHIZA Y JUANJUI DE LA PROVINCIA DE MARISCAL CACE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2389427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 5N (ANGAIZA) - VISTA ALEGRE - RICARDO PALMA - BUENOS AIRES - EMP. SM-516, DISTRITO DE NUEVA CAJAMARCA - PROVINCIA DE RIOJA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2389451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 5N (EL PORVENIR) - RAMIRO PRIALE - NUEVA ESPERANZA EN LOS DISTRITOS DE RIOJA Y ELIAS SOPLIN VARGAS DE LA PROVINCIA DE RIOJA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2389468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PE-5N (BAMBAMARCA) - SANTA ROSA DE TANANTA Y BALSA PROBANA DEL DISTRITO DE TOCACHE - PROVINCIA DE TOCACHE - DEPARTAMENTO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2389657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REHABILITACION DEL CAMINO VECINAL ASACASI - TAMBOBAMBA - APUMARCA, CENTRO POBLADO DE ASACASI - DISTRITO DE TAMBOBAMBA - PROVINCIA DE COTABAMBAS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2389685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REHABILITACION DEL CAMINO VECINAL EMP. PE - 3N (CHOTA) - LA PALMA - CONGA EL VERDE - CHALAMARCA - CHONTABAMBA - PACCHA, DISTRITO DE CHOTA -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(18/32)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2391609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PUENTE CARLOS Y ACCESOS, DISTRITO DE INAMBARI - PROVINCIA DE TAMBOPATA - REGION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2391640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RAHABILITACION DEL CAMINO VECINAL HAQUIRA - PATAN - CCOCHA DESPENSA - HUANCA - UMUYTO - PISCOCALLA - PAMPA SAN JOSE CHALLHUAPUJIO, DISTRITO DE 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2392843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EMP.PE 1NI (LA FLORIDA) - EL LIMONCITO - AGUA AZUL, DISTRITO DE LA FLORIDA - PROVINCIA DE SAN MIGUEL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2393196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PE-1N (SAN JUAN DE DIOS) - MONTE SECO - PACANGA SAN JUAN DE DIOS, MONTE SECO Y PACANGA DEL DISTRITO DE PACANGA -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2396822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PUENTE SANTA LUCIA Y ACCESOS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2397861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PUENTE KUTUCTAY Y ACCESOS, PROVINCIA DE COTABAMBAS -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2412440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PE-1S-EMP. LM-845 (DV. LA HUACA) - SAN ANTONIO; EMP. PE-1S - SAN ANTONIO, DISTRITO DE SAN ANTONIO - PROVINCIA DE CAÑETE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2412448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PE-1S - SAN JUAN DE TAHUANCO - EMP. LM-878 (ROLDAN), EN LOS DISTRITOS DE CERRO AZUL Y QUILMANA DE LA PROVINCIA DE CAÑETE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2412462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5N (PUERTO PIZANA) - VILLA LOS ANGELES - LA FLORIDA, DISTRITO DE POLVORA - PROVINCIA DE TOCACHE - DEPARTAMENTO DE SAN MARTI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2412625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 - 08B(PTE. OMIA) - OMIA - DV. MILPUC - DV. CHIRIMOTO - ACHAMAL - ZARUMILLA, DISTRITO DE OMIA - PROVINCIA DE RODRIGUEZ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2412648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PE-3S (SALHUITE) - DV. CONCACHA - DV. SOCLLACCASE - DV. TOTORAY - DV. PUCA ORCO - TRANCAPATA ALTA - DV. CCOCHAPAMPA - TRANC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2412651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PE-32A (CHANQUIL) - CUSIBAMBA - DV. ALLPACHAKA - SAN JUAN DE CUCHO - DV. CONDORPACCHA - EMP. AY-106 (CATALINAYOCC); EMP, 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2412709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VECINALEMP. PE-1NI (NUEVA ARICA) - LA COMPUERTA - BARRIO NUEVO - CANTAGALLO - CHUMBENIQUE EN LOS DISTRITOS DE NUEVA ARICA Y OYOTUN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2413373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CAMINO VECINAL EMP. PE-08B (DAGUAS) - CHETO, DISTRITO DE SAN FRANCISCO DE DAGUAS - PROVINCIA DE CHACHAPOYAS - DEPARTAMENTO DE AMAZONAS CHETO DEL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2413395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PE-1N (AN-924) - NUEVA ESPERANZA - DV. SAN JOSE (NEPEÑA) - SAN JOSE - EMP. AN - 104 (MORTEROS), EN LOS DISTRITOS DE NUEVO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(19/32)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2413414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PE-32A (DV. PUENTE CANGALLO)- ALCAMENCA- HUAMBO, DISTRITO DE ALCAMENCA - PROVINCIA DE VICTOR FAJARDO - DEPARTAMENTO DE AYAC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2413430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PE-3S (COMBAPATA) - HUATUCCANE - JAYUNBAMBA - PTE. CIRCUITO SALLCA - EMP. CU-1452 (CULLCUYRE); EMP. PE-3S - DV. HUANTURA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2414900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MD-566 TRAMO LA JOYA A CHONTA, MD 553 TRAMO CHONTA A INFIERNO Y MD-568 TRAMO CRUCE LOERO AL CRUCE CHONTA DE LAS LOCALIDADES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2416861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CU-123 (ACOMAYO) - CORMAPAMPA-PUICA-DV. LAMPAMARPA-EMP. CU-1326(CHACHA), DISTRITO DE ACOMAYO - PROVINCIA DE ACOMAYO -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2426974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INFRAESTRUCTURA VIAL PAQUETE 3R TRAMO: EMPALME PE -16 (DV. OCROS) - TICLLOS - CORPANQUI - CAJAMARQUILLA - TACRA - OCROS - 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2426977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REHABILITACION DE LA INFRAESTRUCTURA VIAL PAQUETE 5R: TRAMO 1: EMP. PE- 1NQ (DV. LACRAMARCA)- LA AGUADA- LAS CRUCES- LACRAMARCA- SANTA ANA- QUITA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2426979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SERVICIO DE MEJORAMIENTO Y REHABILITACION DE LA INFRAESTRUCTURA VIAL PAQUETE 7R: TRAMO 1: EMP. AR-639 - ACOPALLPA - PACCRAPICHA - DV. CUYANCA -HUASICAC (L15.06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2426998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PUENTE MODULAR; EN EL(LA) REPOSICION ADQUISICION E INSTALACION DE 09. PUENTES MODULARES EN LAS VIAS VECINALES DE LOS DISTRITOS DE HUANCABAMBA, 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2427001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PUENTE MODULAR; EN EL(LA) VIAS VECINALES DE LOS DISTRITOS DE AZANGARO, OLAVE, SANTA ROSA MAZOCRUZ, PARATIA, AYAVIRI, CUPI, SANTA ROSA, SAN JUAN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2427004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PUENTE MODULAR; EN EL(LA) 17. PUENTES MODULARES EN LAS VIAS VECINALES DE LOS DISTRITOS DE SAN JOSE DE SISA, BARRANQUILLA, HUICUMGO, JUANJUI, MOYO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2427315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PUENTE SIHUAN Y ACCESOS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2430024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ALTO MOLINO Y ACCESOS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2430728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DEL TRAMO RACCHIAYLLU Y HUAYLLABAMBA DEL DISTRITO DE HUAYLLABAMBA - PROVINCIA DE URUBAMBA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2432687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PAQUETE 2 : OBRA 2 - REHABILITACION DE PUENTE SALITRAL Y ACCESOS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2432846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 DE CARRETERA; EN EL(LA) RUTA AP-112: PUENTE PACHARASO Y ACCESOS DISTRITO DE COYLLURQUI, PROVINCIA COTABAMBAS, DEPARTAMENTO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(20/32)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2432860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 DE CARRETERA; EN EL(LA) RUTA AP-956: PUENTE CCAHUAPIRHUA II Y ACCESOS EN LA LOCALIDAD CHALLA CHALLA, DISTRITO DE CHALLHUAHUACHO,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2432924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 DE CARRETERA; EN EL(LA) RUTA AP-958: PUENTE CHALLA CHALLA Y ACCESOS EN LA LOCALIDAD CHALLA CHALLA, DISTRITO DE CHALLHUAHUACHO,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2432967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 DE CARRETERA; EN EL(LA) RUTA AP-936: PUENTE YANAC AJENTA Y ACCESOS EN LA LOCALIDAD AGENTA, DISTRITO DE TAMBOBAMBA, PROVINCIA COTABAMBAS,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2436549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BRAULIO Y ACCESOS (REHABILITACION DE PUENTES PIURA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2436552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PUENTE SAN CRUZ Y ACCESOS (REHABILITACION DE PUENTES PIURA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2436555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WAÑUDA VADO Y ACCESOS (REHABILITACION DE PUENTES PAQUETE 5 - HUANCAVELICA-AYACUCHO-AREQUIPA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2436556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QUICHUA Y ACCESOS (REHABILITACION DE PUENTES PAQUETE 5 - HUANCAVELICA-AYACUCHO-AREQUIPA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2436557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CCELLOHUAYCO Y ACCESOS (REHABILITACION DE PUENTES PAQUETE 5 - HUANCAVELICA-AYACUCHO-AREQUIPA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2436558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MATADERO Y ACCESOS (REHABILITACION DE PUENTES PAQUETE 5 - HUANCAVELICA-AYACUCHO-AREQUIPA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2436559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SAJARHUA Y ACCESOS (REHABILITACION DE PUENTES PAQUETE 5 - HUANCAVELICA-AYACUCHO-AREQUIPA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2436560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BETANCURT Y ACCESOS (REHABILITACION DE PUENTES PAQUETE 5 - HUANCAVELICA-AYACUCHO-AREQUIPA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2436570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SOLIVIN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2436571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VINCHAMARCA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2436572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TAMBAR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2436573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WINTON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(21/32)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2436574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QUILLHUAY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2436575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PINKU URAN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2436576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CHUCPIN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2436577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ARMA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2436578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COLLOTA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2436579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GANRAN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2436581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CONCHUCOS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2436582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HUATAULIO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2436583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MAYAS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2436584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GUAGUANCU Y ACCESOS (REHABILITACION DE PUENTES PAQUETE 3 - ANCASH)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2436635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QUINUAL Y ACCESOS (REHABILITACION DE PUENTES PAQUETE 4 - LA LIBERTAD)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2436637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EL QUINUAL Y ACCESOS (REHABILITACION DE PUENTES PAQUETE 4 - LA LIBERTAD)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2436641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PASAMBARA Y ACCESOS (REHABILITACION DE PUENTES PAQUETE 4 - LA LIBERTAD)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2436642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SHIRACBALL Y ACCESOS (REHABILITACION DE PUENTES PAQUETE 4 - LA LIBERTAD)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2436643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LA COLPA Y ACCESOS (REHABILITACION DE PUENTES PAQUETE 4 - LA LIBERTAD)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(22/32)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2436646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RAYAMBAL Y ACCESOS (REHABILITACION DE PUENTES PAQUETE 4 - LA LIBERTAD)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2436648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CARNACHIQUE Y ACCESOS (REHABILITACION DE PUENTES PAQUETE 4 - LA LIBERTAD)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2437743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SORRONTO Y ACCESOS (REHABILITACION DE PUENTES PAQUETE 7- LAMBAYEQUE CAJAMARCA)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2437744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LA OTRA BANDA Y ACCESOS (REHABILITACION DE PUENTES PAQUETE 7- LAMBAYEQUE CAJAMARCA)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2437746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LA PISHGA Y ACCESOS (REHABILITACION DE PUENTES PAQUETE 7- LAMBAYEQUE / CAJAMARCA)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2437748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LA ZARANDA Y ACCESOS (REHABILITACION DE PUENTES PAQUETE 7- LAMBAYEQUE CAJAMARCA)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2437753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COLLASIQ Y ACCESOS (REHABILITACION DE PUENTES PAQUETE 7- LAMBAYEQUE CAJAMARCA)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2438848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CA-666: EMP. PE - 04C (CRUCE PUENTE) - EMP. CA-666 (CRUCE LANCHEMA) EN LOS DISTRITOS DE COLASAY Y JAEN DE LA PROVINCIA DE JAEN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2440389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PE-30C - (DV. FLOR DE ACRE)-FLOR DE ACRE - PACAHUARA - DV. NUEVA ALIANZA - PTA. CARRETERA, DISTRITO DE IBERIA -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2440684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TINGO Y ACCESOS (REHABILITACION DE PUENTES PAQUETE 8 - HUANCAVELICA 2, ICA 2 Y ANCASH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2440689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SANTA ROSA Y ACCESOS (REHABILITACION DE PUENTES PAQUETE 8 - HUANCAVELICA 2, ICA 2 Y ANCASH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2440693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VIRU VIRU Y ACCESOS (REHABILITACION DE PUENTES PAQUETE 8 - HUANCAVELICA 2, ICA 2 Y ANCASH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2440694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CHACHAPOYAS Y ACCESOS (REHABILITACION DE PUENTES PAQUETE 8 - HUANCAVELICA 2, ICA 2 Y ANCASH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2440701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TANGAY BAJO Y ACCESOS (REHABILITACION DE PUENTES PAQUETE 8 - HUANCAVELICA 2, ICA 2 Y ANCASH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2440704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HUAMANCHACATE Y ACCESOS (REHABILITACION DE PUENTES PAQUETE 8 - HUANCAVELICA 2, ICA 2 Y ANCASH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(23/32)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2440707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SANTA CRUZ Y ACCESOS (REHABILITACION DE PUENTES PAQUETE 8 - HUANCAVELICA 2, ICA 2 Y ANCASH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2440708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SAN ISIDRO Y ACCESOS (REHABILITACION DE PUENTES PAQUETE 8 - HUANCAVELICA 2, ICA 2 Y ANCASH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2440709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TACCA Y ACCESOS (REHABILITACION DE PUENTES PAQUETE 8 - HUANCAVELICA 2, ICA 2 Y ANCASH 2)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2440774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 5N (NARANJOS) - EL DIAMANTE - SAN AGUSTIN - ORIENTE NUEVO, DISTRITO DE PARDO MIGUEL - PROVINCIA DE RIOJA - DEPARTAMENTO DE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2441068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Y MEJORAMIENTO DEL CAMINO VECINAL ANDA - YACUSISA; PACAE - MONTERO; TABACALERA - CERRO AZUL - PACAE; ALTO SANGAPILLA - ALTO BELEN, EN LOS DISTRITOS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2441228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CA 556: EMP. PE 5N (HUAQUILLO) - PTO CHINCHIPE - SAN JOSE DE LOURDES, EN LOS DISTRITOS DE SAN IGNACIO Y SAN JOSE DE LOURDES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2441750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EL HIGUERON Y ACCESOS (REHABILITACION DE PUENTES PAQUETE 10 - PIURA 3 - TUMBES)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2441764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SONDORILLO Y ACCESOS (REHABILITACION DE PUENTES PAQUETE 10 - PIURA 3 - TUMBES)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2441767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CHALACO Y ACCESOS (REHABILITACION DE PUENTES PAQUETE 10 - PIURA 3 - TUMBES)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2441772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UÑA DE GATO Y ACCESOS (REHABILITACION DE PUENTES PAQUETE 10 - PIURA 3 - TUMBES)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2443279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MELLIZO Y ACCESOS (REHABILITACION DE PUENTES PAQUETE 9- LA LIBERTAD 2 / LIMA)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2443281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TANA Y ACCESOS (REHABILITACION DE PUENTES PAQUETE 9- LA LIBERTAD 2 / LIMA)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2443282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QUISHPE Y ACCESOS (REHABILITACION DE PUENTES PAQUETE 9- LA LIBERTAD 2 / LIMA)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2443284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SAN LUCAS Y ACCESOS (REHABILITACION DE PUENTES PAQUETE 9- LA LIBERTAD 2 LIMA)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2443285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VERDE Y ACCESOS (REHABILITACION DE PUENTES PAQUETE 9- LA LIBERTAD 2 LIMA)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(24/32)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2443286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HUAMPANI Y ACCESOS (REHABILITACION DE PUENTES PAQUETE 9- LA LIBERTAD 2 / LIMA)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2443288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PUENTE HUANCAR Y ACCESOS (REHABILITACION DE PUENTES PAQUETE 9- LA LIBERTAD 2 / LIMA)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2448292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PATABAMBA-QENCO-SIHUA-EMP.CU-1121 (MACAY), DISTRITO DE COYA - PROVINCIA DE CALCA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2449990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DEPARTAMENTAL: EMP. PE-14A (CARPA) - TANTAMAYO - CHAVIN DE PARIARCA - QUEROPATA - SAN ANTONIO - VISTA ALEGRE - EMP. HU-697 (PTE. CU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2450872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PE-5N (VICTORIA) - SAN MARTIN - ZANJA SECA - TINGO DE SAPOSOA - EMP. PE-5N - SAN MARTIN Y ZANJA SECA DEL DISTRITO DE JUANJU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2451032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PE-1N - VICHAYITO - PEÑA MALA - EMP. PE-1N (MANCORA); EMP. PI-500 (VICHAYITO) - BALNEARIO VICHAYITO SUR - DISTRITO DE LOS 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2452361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PE-3N (CHOTA) - LOPEZ MAYO - IRRACA GRANDE - LANCHABAMBA - CADMALCO ALTO - OLMOS - LLANGODEN, EN LOS DISTRITOS DE CHOTA Y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2454472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PE-5NC - VALENCIA - EL PALMITO - GUAYAQUIL - DV. CAMPO BONITO - DV. CORAZON DE MARIA - DV. LIMON - DV. MONTE SECO - EL PORV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2455799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SM-113 (YANTALO) - DV. LOS ANGELES - LOS ANGELES - PLAYA HERMOSA - DV. QUILLOALLPA - SUCLLAQUIRO - NUEVO EDEN - CORDILLERA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2456535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 5N (SANTA CRUZ) - TOCACHE - ALTO SANTA CRUZ, DISTRITO DE NUEVO PROGRESO - PROVINCIA DE TOCACHE - DEPARTAMENTO DE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2457729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DEPARTAMENTAL EMP. PE-3N (PACHAS) - ISMO CRUZ - LLATA- PUÑOS - MIRAFLORES - PUNCHAO - PALLALLI - SINGA, DISTRITO DE PACHAS -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2458796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CARRETERA EMP. PE-32A (DV.QUEROBAMBA) - DV. SAN SALVADOR DE QUIJE - PAICO - SANTIAGO DE PAUCARAY - ATIHUARA - AUTAMA - SORAS - SAN PEDRO DE LARCAY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2461004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PE-1N - DV. FUNDO PUERTO VIEJO - PTO. SANTA, DISTRITO DE SANTA - PROVINCIA DE SANTA -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2461684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PE-08A - SAN LUIS GRANDE - KM. 15+200 (LAS PALTAS), DISTRITO DE SAN LUIS - PROVINCIA DE SAN PABLO - DEPARTAMENTO DE CAJAMAR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2464727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AP-109 (SILCO) - AP-856 (CALCAUSO) DEL DISTRITO DE JUAN ESPINOZA MEDRANO - PROVINCIA DE ANTABAMBA - DEPARTAMENTO DE APURIMA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TRANSPORTES Y COMUNICACIONES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6808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036 MTC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10,726.7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10,145.2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8,242.9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5,681.5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2,512.3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001-1072: MINISTERIO DE TRANSPORTES Y COMUNICACIONES-ADMINISTRACION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5,494.7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5,040.4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4,255.3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1,334.8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007-1078: MTC- PRO VIAS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2,967.2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2,926.1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2,471.7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2,003.5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708.3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010-1250: MTC- PROVIAS DESCENTRALIZADO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1,336.9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1,307.4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014-1720: PROGRAMA NACIONAL DE TELECOMUNICACIONES - PRONATEL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015-1747: MEJORAMIENTO DEL SERVICIO DE TRANSPORTE URBANO EN LA CIUDAD DE TRUJILLO, DEPARTAMENTO DE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202 SUTRAN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001-1346: SUTRAN - GESTION Y 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203 ATU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1,199.2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1,184.2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799.3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001-1717: AUTORIDAD DE TRANSPORTE URBANO PARA LIMA Y CALLAO - ATU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1,199.2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1,184.2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214 APN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001-1205: AUTORIDAD PORTUARIA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(25/32)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2464729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EMPALME SM-102 - SAN ANDRES - SAN IGNACIO - DOS DE MAYO - NUEVO FLORES - YACUSISA - SAN JUAN DE MIRAFLORES - SEDA SISA DEL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2464773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SANTA ROSA - EL ALTO SAN ILDEFONSO - NUEVO HORIZONTE - LOMAS DE PRIETO, DISTRITO DE PUEBLO NUEVO - PROVINCIA DE CHEPEN -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2464809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CERRO SERRANO - NUEVO PARAISO, DISTRITO DE CHEPEN - PROVINCIA DE CHEPEN - DEPARTAMENTO DE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2464852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 PE-1S (DV. LOS AQUIJES) - LOS AQUIJES-DV. COCHARCAS- HUAMBO; HUAMBO - CORDOVA - OCOYO - EMP. AY-113; EMP. PE-1S (RIO GRANDE)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2465168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TU-101 (LA COJA) - EMP. TU-516; DV. LA COJA - EMP. TU-524 (DV. EL TUTUMO), EN LOS DISTRITOS DE PAPAYAL Y MATAPALO DE LA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2465317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RECUPERACION DEL CAMINO VECINAL MO-590: EMP. PE-36-A. (SAMEGUA) - EMP-MO-602, DISTRITO DE SAMEGUA - PROVINCIA DE MARISCAL NIETO - DEPARTAMENTO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2465618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PE-32B (3 DE DICIEMBRE) - CHONGOS BAJO - AHUAC, DISTRITO DE TRES DE DICIEMBRE - PROVINCIA DE CHUPACA - DEPARTAMENTO DE JUNI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2466334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PE-22 (SAN MIGUEL) - TINCOCACHA - EMP. JU-102 (HUAY HUAY), EN LOS DISTRITOS DE YAULI Y HUAY-HUAY DE LA PROVINCIA DE YAULI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2466484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PE-24 - EMP. JU-883 (SAN MIGUEL DE PINCHA); EMP. PE-24 (LA NUEVA ESPERANZA) - SAN JUAN - CHUPACA (BARRIO CARMEN ALTO); EMP.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2466591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AN-101 (ALTO PUSHAQUILCA) - JORROCOCHE - PACHACHACA - CASGA, DISTRITO DE PAMPAS - PROVINCIA DE PALLASCA - DEPARTAMENTO DE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2466979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PE-109 (CCORIRAY) - VITO DISTRITO DE JUAN ESPINOZA MEDRANO - PROVINCIA DE ANTABAMBA -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2467013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 03A (PUENTE HUAYQUIPA) - HUAYQUIPA, DISTRITO DE IHUAYLLO - PROVINCIA DE AYMARAES -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2467088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 30A (CHALHUANCA) - EMP. AP-766 - EMP. AP-767 (CCASCCOPATA) - JAYO; EMP. AP - 768 (DV. CHALHUANCA) - ANCCOCCAYO - UNCHIÑA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2467300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NUEVO PICOTA - THAITI - PLAYA HERMOSA - FLOR DE SELVA; PLAYA HERMOSA - SANGAMAYO, DISTRITO DE PAMPA HERMOSA - PROVINCIA DE UCAYA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2467416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SOCOTA - SAN LUIS DE LUCMA - LA RAMADA, EN LOS DISTRITOS DE SOCOTA, LA RAMADA Y SAN LUIS DE LUCMA DE LA PROVINCIA DE CUTERVO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(26/32)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2468097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PUENTE MENOCUCHO (PAQUETE 12 - REHABILITACION DE PUENTES MODULARES EN LAS REGIONES DE LA LIBERTAD - PIURA - AREQUIPA - HUANCAVELICA - ICA)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2468720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PE-3N (EL EMPALME)-UCHUQUINUA-MUTUY-LLAPA-LLADEN(ALTO)-SAN MIGUEL DE PALLAQUES-DV.SAN PABLO-CHUAD-PAYAC-PAJONAL-TAYAL-SAN GREG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2469332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CA-108 (PAMPA CHICA) - CAUDAY - DV. SAN ELIAS - COIMA - EMP. 1652 (CHICHIR), EN LOS DISTRITOS DE CAJABAMBA Y CONDEBAMBA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2470713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TRANSITABILIDAD VIAL INTERURBANA EN CAMINOS VECINALES AP-665; AP-669: EMP. PE-3S - POLTOCSA - EMP. AP-670 (OVALO DEL NIÑO) Y AP-659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2472112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LI-111 - LUCMA - LA REPRESITA - PENINTAY - HUACHACUAL - SAMAMUY - RECUAYCITO; DISTRITO DE LUCMA - PROVINCIA DE GRAN CHIMU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2472672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PROGRAMA DE INFRAESTRUCTURA VIAL PARA LA COMPETITIVIDAD REGIONAL - PROREGION 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2472736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PE-5N (VILLA RICA) - CEDRO PAMPA - EMP. PE-5N (PTE PAUCARTAMBO); EMP PA-691 (PA-691) - ALTO OCONAL - EMP. PA-691 (OCONAL),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2473138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PE-10A - AYANGAY - CHUGURPAMPA - EMP. LI-120 (CARRAPALDAY CHICO), DISTRITO DE QUIRUVILCA - PROVINCIA DE SANTIAGO DE CHUCO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2474480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TRANSITABILIDAD VIAL EMP. PE-3 S (TALAVERA) - OMACA - OCOBAMBA - ROCCHAC - ONGOY - HUACCANA - MARAMORA - PULCAY L.D. AYACUCHO (CCAN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2478204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PE-5N - EMP. SM-610 (PTE. ZARANDAJO); RIOJA - PTE. ZARANDAJO; EMP. PE-5N - SECTOR WINBA, DISTRITO DE RIOJA - PROVINCIA DE 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2478624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SM-113 (YANTALO) - PUERTO LOS ANGELES (RIO MAYO), DISTRITO DE YANTALO - PROVINCIA DE MOYOBAMBA - DEPARTAMENTO DE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2478908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PE-1N (MANUEL GUARNIZ) - FACLO CHICO - NUEVA ESPERANZA - FACLO GRANDE - CRUZ DE GUAYABO - EMP. LI-558 (LA BARRANCA),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2481348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PE-3N (CARAZ) - TARNA - DV. MIRAMAR - DV. LLUCO - DV. CULLUNA - PARON - PUNTA CARRETERA (PUESTO DE CONTROL DE ANP P.N. HUAS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2481780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SM-682 (CACATACHI) - VENTANILLA - SANANGO - PACCHILA - CHIRAPA - NARANJAL - EMP. SM-116; EMP. SM-687 (NARANJAL) - EMP. SM-6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2481987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AP-853: EMP. AP-108 - HUANCARAY, DISTRITO DE PACHACONAS - PROVINCIA DE ANTABAMBA -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(27/32)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2481998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AP-108 - PACHACONAS, DISTRITO DE PACHACONAS - PROVINCIA DE ANTABAMBA -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2482010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PE-3S (PUENTE SAN MARTIN) - HUANCAMARCA - CHACCOBAMBA -CASABAMBA - CAYARA - MOROCHUCO - ORCCORBAMBA, DISTRITO DE CHINCHEROS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2482020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AP-112 (CCORICHICHINA) - DV. CCORICHICHINA - PALCA CHICO, DISTRITO DE HUAYLLATI - PROVINCIA DE GRAU - DEPARTAMENTO DE APURI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2482161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PE-1N (MARIPOSA LEYVA) - LA GRAMA - MOLINO LARCO - MOLINO CHOCOPE - EMP. LI-102; EMP. LI-616 - EMP. LI-634; EMP. PE-1N (PAI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2488108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PUENTE VEHICULAR SARA SARA Y ACCESOS, DISTRITO DE YANAOCA - PROVINCIA DE CANAS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2489263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PE-3S - MARCUYO - EMP. PU-1198 (RIO ZAPATILLA) - BARRIO NUEVA ESPERANZA - SAN BARTOLOME - PILCUYO; EMP. PU-1198 (PILCUYO)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2489269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PE-3S (POMATA) - EMP. PU-130; EMP. PE-3S (CRUCERO) - TICARAYA - EMP. PU-130; EMP. PE-3S (CRUCERO) - HUINCURANI - CENTRAL I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2489523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EMP.PE-3S (ACORA) - CHANCACHI - DV. THUNUHUAYA; EMP. PU 1138 - CHILA - EMP. PU-1130 (THUNUHUAYA), DISTRITO DE ACORA -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2489541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ANDAHUAYLILLAS - PULLAHUAYLLA - YUTTO - TTIOMAYO - PULLINQUI - MANCCOPAMPA - EMP CU-1317, DISTRITO DE ANDAHUAYLILLAS -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2491006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 PE-3S (HUARO) - URPAY - DV. PALLPACAYA (CHANCA) - SIRUMAYO - LLACTABAMBA - SULLUMAYO - EMP. CU-1326 (CHACHA), DISTRITO DE 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2494653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EMP.PE-5NA - MISHQUIPATA - MONOPATA, DISTRITO DE HUANCABAMBA - PROVINCIA DE OXAPAMPA - DEPARTAMENTO DE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2499651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CAMINO VECINAL SECTOR RAMALPON - LASCAN - SANTA ELENA - EL CHANCHE, DISTRITO DE CONCHAN - PROVINCIA DE CHOTA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2505082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PE-36 B (DV.CHOJATA) - DV. CALACOA-PALLATEA-CHOJATA-LLOQUE-LUCCO-ICHUÑA-TOLAPALCA - EMP. PE-34 C; EMP. MO-556(DV. CHIARJAQUE)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2506659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BOLOGNESI- TUPAC AMARU- NUEVO ITALIA- PTE. SHESHEA - POR NIVELES DE SERVICIO; DISTRITO DE TAHUANIA - PROVINCIA DE ATALAYA -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2507211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PE-3N (SAN MARCOS) - LA HUAYLLA ALTA - CHUQUIAMO - MARCO PAMPA - PENIPAMPA - POMABAMBA- HUAYANAY; EMP. PE-3N (CAJABAMBA) - PIS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(28/32)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2510877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PE-5N (PUENTE VILCANIZA) - EMP. PE-08B(DV. DAGUAS); EMP. PE-5NC(DV. EL MILAGRO) - EMP. PE-5 N(BAGUA GRANDE); EMP. PE-08B(CHACH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2513626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PUENTE PICHIS Y ACCESOS; DISTRITO DE PUERTO BERMUDEZ - PROVINCIA DE OXAPAMPA - DEPARTAMENTO DE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2514132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PE-3S (DV. CALAPUJA) - EMP. PE-34 A (DEUSTUA); EMP. PE-3S (CARACOTO) - QUIVILLACA - EMP. PU-947; EMP. PE-3S (JULIACA)- EMP. 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2515104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CAMINO VECINAL EMP. PE-1S-BUENA VISTA-MIRAFLORES-LAS YARAS-PARA-EMP. PE-1SD; DISTRITO DE SAMA - PROVINCIA DE TACNA - DEPARTAMENTO DE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2515255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PE-24(SAN JERONIMO) - EMP. LM-936; EMP. PE-26(DV. COTAY) - EMP. LM-936; EMP. PE-26(CHINCHA ALTA) - EMP. LM-131; EMP. LM-129(DV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2527998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 PE-38 (DV. MAMUTA)-EMP PE- 40 A; EMP PE-40A-EMP PE.40 (ANCOCHULPO TRIPARTITO); EMP PE.1S DV. SAMA GRANDE)-EMP PE-38 (DV. CHUCAT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2530505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PUENTE; EN EL(LA) CARRETERA EMP. PE-5N (PICOTA) - TINGO DE PONASA - SHAMBOYACU, DISTRITO DE PICOTA, PROVINCIA PICOTA, DEPARTAMENTO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2533796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PUENTE ALTO CHIRA Y ACCESOS; DISTRITO DE QUERECOTILLO - PROVINCIA DE SULLANA -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2538319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 PE-18C(CAMPOVERDE)-NUEVA REQUENA; EMP PE-18C(CAMPO VERDE)-EMP HU-945(SEÑOR DE LOS MILAGROS); TOURNAVISTA-EMP HU-945(SEÑOR DE 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2539455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PE-14 A(HUACAYBAMBA)-PINRA-SAN CRISTOBAL DE PACHACHIN; SAN BUENAVENTURA-EMP. PE12A; EMP. PE14A(CARPA)-CHAVIN DE PARIARCA-EMP.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2543359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PE-10 C (BELLA AURORA) - CHILLIA - EMP. PE-10 C (DV. HUAYLILLAS); EMP. PE-10 C (HUAYLILLAS) - EMP. PE-12 B (DV. UCHOS); EMP.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2548012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EMP.PE-20A(QUIVES)-ARAHUAY; EMP.PE-22(STA. EULALIA)-EMP.PE-3NG; EMP.PE-22(COCACHACRA)-EMP.LM-117(DV.LANGA); EMP.PE-1S(SANTA ANITA)-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2556878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EMP. CA-100 - EL PRADO - AGUA BLANCA - EMP. CA-100(SAN GREGORIO), EN LOS DISTRITOS DE EL PRADO, UNION AGUA BLANCA Y SAN GREGORIO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2595890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PUENTE; EN EL(LA) VIA DEPARTAMENTAL LA-100 (PUENTE CHIÑAMA) EMP. PE-1N J (MOTUPE) - PALO BLANCO - MARRIPON - HUAYROS - LIMON PAMPA - COLAYA - CORR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2596012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PUENTE; EN EL(LA) CAMINO VECINAL S/C (PUENTE ALUMBRAL), EN LA LOCALIDAD ALUMBRAL, DISTRITO DE OYOTUN, PROVINCIA CHICLAYO, DEPARTAMENTO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(29/32)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2596120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PUENTE; EN EL(LA) CAMINO VECINAL HUAYABAMBA (INTERVENCION EN EL PUENTE-TOCRA) DISTRITO DE CAÑARIS, PROVINCIA FERREÑAFE, DEPARTAMENTO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2596129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TRANSITABILIDAD VIAL INTERURBANA EN EL CAMINO VECINAL RUTA HV-561 TRAMO: EMP. HV - 124 (SANTA CRUZ DE ILA) - CARAMPA - PICHUS, RUTA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2598992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TRANSITABILIDAD VIAL INTERURBANA EN EL CAMINO VECINAL EMP. AP-100 - CHURRUBAMBA - AMPI - RAYANCCASA, DISTRITO DE PACUCHA DE LA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2605502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PROGRAMA DE INFRAESTRUCTURA VIAL PARA LA COMPETITIVIDAD REGIONAL - PROREGION 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2612821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PUENTE; EN EL(LA) CAMINO VECINAL CCARHUAYO - ANDAYAJE (INTERVECION EN EL PUENTE CCARHUAYO) DISTRITO DE CCARHUAYO, PROVINCIA QUISPICANCHI,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2619932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TRANSITABILIDAD VIAL INTERURBANA EN EL PUENTE VIRAN Y ACCESOS, DISTRITO DE CARHUANCA DE LA PROVINCIA DE VILCAS HUAMAN DEL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2629836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PUENTE; EN EL(LA) CAMINO VECINAL S/C (PUENTE HUAYLLAPAMPA) EMP. PE-3S - EMP. HV-924 (CCECCA), DISTRITO DE CUENCA, PROVINCIA HUANCAVELICA,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2633952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PUENTE; EN EL(LA) CAMINO VECINAL SAN JOSE DE MUYUHUASI - SANTA ROSA (INTERVENCION EN EL PUENTE BELEN) DISTRITO DE SAN JUAN DEL ORO, PROVINCIA SAND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2641632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PUENTE; EN EL(LA) CAMINO VECINAL EMP. AY-699 INTERVENCION EN EL PUENTE MOLINOHUAYCCO DISTRITO DE CHILCAS, PROVINCIA LA MAR, DEPARTAMENTO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2641646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PUENTE; EN EL(LA) CAMINO VECINAL CA-689 SALLIQUE (INTERVENCION EN EL PUENTE SALLIQUE) DISTRITO DE SALLIQUE, PROVINCIA JAEN, DEPARTAMENTO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2641685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PUENTE; EN EL(LA) CAMINO VECINAL HUANGIUL - CALUNGATE (INTERVECION EN EL PUENTE LUTIS) DISTRITO DE MIRACOSTA, PROVINCIA CHOTA, DEPARTAMENTO CAJAMA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2641802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PUENTE; EN EL(LA) CAMINO VECINAL R-2201046 (INTERVENCION EN EL PUENTE SAN JUAN DE LA MINA) EN LA LOCALIDAD SAN JUAN DE LA MINA, DISTRITO DE SORITO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2663099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TRANSITABILIDAD VIAL INTERURBANA EN LA CARRETERA DV. AUSANGATE-EMP PE-3SI; EMP PE-3S(SAN JERONIMO)-EMP CU-121(DV PARURO); RONDOCAN-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2664704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TRANSITABILIDAD VIAL INTERURBANA EN LA CARRETERA SACACA-EMP. PU-100 (DV. ORURILLO); EMP. PE-3S (AYAVIRI)-EMP. PU-158; PAMPUYO-ENTRA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2670935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PUENTE; EN EL(LA) EN LA VIA VECINAL R1308087 (PUENTE MONTERREY), EMP. LI-127 (DV. ARCAYPATA) EN EL CENTRO POBLADO MONTERREY, DISTRITO DE TAURIJA,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(30/32)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2683021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PUENTE; EN EL(LA) RED VIAL DEPARTAMENTAL LM 108 (INTERVENCION EN EL PUENTE ROJO PALPA) DISTRITO DE HUARAL, PROVINCIA HUARAL,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2686904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PUENTE; EN EL(LA) CAMINO VECINAL AY-786 TRAMO TICLLAS - ORCCOHUASI (INTERVENCION EN EL PUENTE ORCCOHUASI) EN LA LOCALIDAD SAN JUAN DE ORCCOHUASI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1720: PROGRAMA NACIONAL DE TELECOMUNICACIONES - PRONATEL  (30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394.2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354.8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2168309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CONECTIVIDAD INTEGRAL EN BANDA ANCHA PARA EL DESARROLLO SOCIAL DE LA ZONA NORTE DEL PAIS - REGION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2188921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CONCESIONES EN TELECOMUNICACIONES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2250054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2250056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EN LA REGION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2250145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2250146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EL DESARROLLO SOCIAL EN LA REGION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2250147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2250179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2250264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2258787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2261217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(31/32)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2261808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2263593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2263639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2269037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2273538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2274206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MOQUEGUA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2317548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BANDA ANCHA PARA LA CONECTIVIDAD INTEGRAL Y DESARROLLO SOCIAL DE LA REGION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2331656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BANDA ANCHA PARA LA CONECTIVIDAD INTEGRAL Y DESARROLLO SOCIAL DE LA REGION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2337878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BANDA ANCHA PARA LA CONECTIVIDAD INTEGRAL Y DESARROLLO SOCIAL DE LA REGION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2338025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BANDA ANCHA PARA LA CONECTIVIDAD INTEGRAL Y DESARROLLO SOCIAL DE LA REGION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2338303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BANDA ANCHA PARA LA CONECTIVIDAD INTEGRAL Y DESARROLLO SOCIAL DE LA REGION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2391700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UNA RED DE COMUNICACIONES PARA LA CONECTIVIDAD INTEGRAL Y DESARROLLO SOCIAL DEL DISTRITO DE MANSERICHE - PROVINCIA DE DATEM DEL MARAÑON -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2394098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UNA RED DE COMUNICACIONES PARA LA CONECTIVIDAD INTEGRAL Y DESARROLLO SOCIAL DE LAS LOCALIDADES DE LAS CUENCAS DE LOS RIOS NAPO-PUTUMAYO, Y DE LAS CU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2459243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UN SISTEMA DE ATENCION DE EMERGENCIAS, URGENCIAS E INFORMACION MEDIANTE UN NUMERO UNICO 911 EN LIMA METROPOLITANA Y CALLAO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2543972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ACCESIBILIDAD Y CAPACITACION DIGITAL EN CENTROS DE ACCESO DIGITAL EN 08 PROVINCIAS DE LA REGION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(32/32)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373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2562864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ACCESIBILIDAD Y CAPACITACION DIGITAL EN 27 DISTRITOS DE LA REGION PIURA Y 10 DISTRITOS DE LA REGION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2615916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ACCESO A INTERNET FIJO EN RED DE INTERNET FIJO EN CENTROS POBLADOS DE LA REGION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2673167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ACCESO A INTERNET FIJO EN LAS PROVINCIAS DE ALTO AMAZONAS Y DATEM DEL MARAÑON DE LA REGION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1747: MEJORAMIENTO DEL SERVICIO DE TRANSPORTE URBANO EN LA CIUDAD DE TRUJILLO, DEPARTAMENTO DE LA LIBERTAD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2392264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TRANSPORTE URBANO DE PASAJEROS A TRAVES DE UN CORREDOR TRONCAL NORTE - SUR Y RUTAS ALIMENTADORAS, EN 5 DISTRITOS DE LA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(464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7,031.8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6,452.2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5,407.6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3,738.8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1,471.3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554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202: Pliego 202 SUTRAN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1346: SUTRAN - GESTION Y ADMINISTRACION GENERAL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2541291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COBERTURA DE LOS SERVICIOS DE SUPERVISION, FISCALIZACION Y SANCION DEL TRANSPORTE Y TRANSITO TERRESTRE EN EL DISTRITO DE MOYOBAM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154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203: Pliego 203 ATU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1717: AUTORIDAD DE TRANSPORTE URBANO PARA LIMA Y CALLAO - ATU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231.3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2115072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CONCESIONES FERROVIARIAS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2233850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LINEA 2 Y RAMAL AV. FAUCETT-GAMBETTA DE LA RED BASICA DEL METRO DE LIMA Y CALLAO PROVINCIAS DE LIMA Y CALLAO,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2257430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DE LOS SISTEMAS DE LA LINEA 1 DE LA RED BASICA DEL METRO DE LIMA Y CALLAO PROVINCIA DE LIMA,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2300242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LINEA 3 DE LA RED BASICA DEL METRO DE LIMA, PROVINCIA DE LIMA, DEPARTAMENTO DE LIMA DISTRITO DE LIMA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2338387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LINEA 4 DEL METRO DE LIMA Y CALLAO, PROVINCIAS DE LIMA Y CALLAO, DEPARTAMENTO DE LIMA SAN ISIDRO DEL DISTRITO DE SAN ISIDRO - PROVINCIA DE LIMA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2652673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PARADERO; EN EL(LA) SERVICIO DE TRANSPORTE DEL CORREDOR COMPLEMENTARIO N°2 - CORREDOR ROJO, CON RECORRIDO EN LOS PRINCIPALES EJES VIALES DE LOS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2656823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PARADERO; EN EL(LA) SERVICIO DE TRANSPORTE DEL CORREDOR COMPLEMENTARIO Nº 3 - CORREDOR AZUL, CON RECORRIDO POR LOS PRINCIPALES EJES VIALES DE LOS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2672712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PARADERO; EN EL(LA) CORREDOR COMPLEMENTARIO Nº 4 - CORREDOR MORADO- DESDE EL EJE VIAL DE LA AV. EJERCITO EN EL DISTRIO DE MAGDALENA HASTA EL EJE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(9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83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214: Pliego 214 APN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1205: AUTORIDAD PORTUARIA NACIONAL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2045273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CONCESIONES PORTUARIAS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2694909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VIGILANCIA; EN EL(LA) CENTRO DE CONTROL, COMUNICACIONES Y RESPUESTA A EMERGENCIAS DE LA AUTORIDAD PORTUARIA NACIONAL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2700599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CAMIONETA Y SISTEMA DE SEGURIDAD ; EN EL(LA) DIRECCION TECNICA DE LA AUTORIDAD PORTUARIA NACIONAL DISTRITO DE LA PERLA, PROVINCIA CONSTITUCIONAL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mt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Transportes y Comunicaciones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www.gob.pe/mtc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Jr. Zorritos 1203, Lima – Perú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TRANSPORTES Y COMUNICACIONES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6808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036 MTC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7,031.8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6,452.2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5,407.6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3,738.8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1,471.3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001-1072: MINISTERIO DE TRANSPORTES Y COMUNICACIONES-ADMINISTRACION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4,131.5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3,667.2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3,201.5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2,077.9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007-1078: MTC- PRO VIAS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1,750.9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1,690.9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1,450.1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010-1250: MTC- PROVIAS DESCENTRALIZADO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014-1720: PROGRAMA NACIONAL DE TELECOMUNICACIONES - PRONATEL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015-1747: MEJORAMIENTO DEL SERVICIO DE TRANSPORTE URBANO EN LA CIUDAD DE TRUJILLO, DEPARTAMENTO DE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202 SUTRAN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001-1346: SUTRAN - GESTION Y 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203 ATU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001-1717: AUTORIDAD DE TRANSPORTE URBANO PARA LIMA Y CALLAO - ATU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214 APN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001-1205: AUTORIDAD PORTUARIA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036: Pliego 036 MTC  (464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7,031.8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6,452.2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5,407.6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3,738.8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1,471.3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1072: MINISTERIO DE TRANSPORTES Y COMUNICACIONES-ADMINISTRACION GENERAL  (92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4,131.5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3,667.2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3,201.5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2,077.9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903.2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2022937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TRUJILLO - SHIRAN - HUAMACHUCO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2027620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CONCESIONES VIALES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2031693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CONSTRUCCION DE LA CARRETERA RUTA 10 TRAMO: HUAMACHUCO - PUENTE PALLAR - JUANJUI, SECTOR: HUAMACHUCO - SACSACOCHA - PUENTE PALLAR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2042345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TERMINAL PORTUARIO DE PUCALLPA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2044721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CONCESIONES AEROPORTUARIAS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2045273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CONCESIONES PORTUARIAS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2058698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CHONGOYAPE-COCHABAMBA-CAJAMARCA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2110581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SAN MARCOS -CAJABAMBA-SAUSACOCHA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2115072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CONCESIONES FERROVIARIAS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2172796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HIDROVIA AMAZONICA: RIOS MARAÑON Y AMAZONAS, TRAMO SARAMIRIZA - IQUITOS - SANTA ROSA; RIO HUALLAGA, TRAMO YURIMAGUAS-CONFLUENCIA CON EL RIO MARAÑON; RIO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2173121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LA CARRETERA PE-3N LONGITUDINAL DE LA SIERRA NORTE, TRAMO COCHABAMBA-CUTERVO-SANTO DOMINGO DE LA CAPILLA-CHIPLE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2188921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CONCESIONES EN TELECOMUNICACIONES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2190272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AEROPORTUARIO EN LA REGION CUSCO MEDIANTE EL NUEVO AEROPUERTO INTERNACIONAL DE CHINCHERO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2233850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LINEA 2 Y RAMAL AV. FAUCETT-GAMBETTA DE LA RED BASICA DEL METRO DE LIMA Y CALLAO PROVINCIAS DE LIMA Y CALLAO,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1,405.3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1,405.3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1,375.9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1,262.5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2235631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SEGUNDA CALZADA DE LA VIA DE EVITAMIENTO DE PIURA - CARRETERA PANAMERICANA NORTE TRAMO KM 988+000 - KM 1001+924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2253500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 LOS PAVIMENTOS Y EDIFICIO DE PASAJEROS DEL AEROPUERTO DE JAUJA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2263613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LA CARRETERA PATIVILCA - QUEBRADA SECA - PUENTE SANTA - DV.SALAVERRY Y DV.SALAVERRY - PUERTO SALAVERRY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2265044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INTERCAMBIO VIAL SALAVERRY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2292968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DISEÑO GEOMETRICO DE LAS CURVAS DEL SECTOR 3.1 NASCA - PUQUIO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2300496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BORDE COSTERO DE LOS BALNEARIOS DE LAS DELICIAS, BUENOS AIRES Y HUANCHACO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2300831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INTERCAMBIO VIAL BUJAMA, DEL TRAMO VIAL PUENTE PUCUSANA - CERRO AZUL -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2302538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PASO A DESNIVEL A LA CARRETERA PANAMERICANA NORTE, RUTA PE-1N, KM 181+850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2302926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PASO A DESNIVEL A LA CARRETERA PANAMERICANA NORTE, RUTA PE-1N, KM 171+815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2302942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PASO A DESNIVEL A LA CARRETERA PANAMERICANA NORTE, RUTA PE-1N, KM 193+000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2304024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PASO A DESNIVEL A LA CARRETERA PANAMERICANA NORTE, RUTA PE-1NA, KM 2+050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2304067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PASO A DESNIVEL Y PUENTES PEATONALES EN LA CARRETERA PANAMERICANA NORTE, RUTA PE-1N, KM 76+200, 77+900 Y 78+650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2304079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PASO A DESNIVEL A LA CARRETERA PANAMERICANA NORTE, RUTA PE-1N, KM 79+280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2304097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PASO A DESNIVEL A LA CARRETERA PANAMERICANA NORTE, RUTA PE-1N, KM 79+850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2304114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(CONSTRUCCION) DEL INTERCAMBIO VIAL EN LA CARRETERA PANAMERICANA NORTE, RUTA PE-1N, KM 87+660 DISTRITO DE CHANCAY - PROVINCIA DE HUARAL -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2304125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PASO A DESNIVEL A LA CARRETERA PANAMERICANA NORTE RUTA PE-1N, KM 181+560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2304197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LOS ACCESOS DEL INTERCAMBIO VIAL MEDIO MUNDO EN LA CARRETERA PANAMERICANA NORTE, RUTA PE-1N, KM 171+300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2310966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AEROPORTUARIO DE PASAJEROS Y CARGA DEL AERODROMO DE CABALLOCOCHA EN EL DISTRITO DE RAMON CASTILLA - PROVINCIA DE MARISCAL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2318526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AUTOPISTA CHINCHA - ICA TRAMO KM 188+000 - KM 283+609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2331359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AERODROMO BREU DEL DISTRITO DE YURUA - PROVINCIA DE ATALAYA - DEPARTAMENTO DE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2380522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 TRAMOS AFECTADOS POR EVENTOS CATASTROFICOS EN EL TRAMO 1 DEL CORREDOR VIAL INTEROCEANICO SUR PERU - BRASIL DEL KM 323+320 HASTA EL KM 893+580.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2389093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PUENTE DE CARRETERA; EN EL(LA) TRAMO 5: MATARANI-AREQUIPA-JULIACA-AZANGAROILO-MOQUEGUA-PUNO-JULIACA DEL PROYECTO CORREDOR VIAL INTEROCEANICO SUR,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2391540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PISTA DE ATERRIZAJE, PLATAFORMA DE AERONAVES, CALLE DE RODAJE, FRANJA DE PISTA DE ATERRIZAJE Y SISTEMA DE DRENAJE; RENOVACION DE CERCO, TERMINAL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2391564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PISTA DE ATERRIZAJE, PLATAFORMA DE AERONAVES, CALLE DE RODAJE, MARGEN DE PISTA DE ATERRIZAJE, FRANJA DE PISTA DE ATERRIZAJE, SISTEMA DE DRENAJE Y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2397504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FERROCARRIL HUANCAYO - HUANCAVELICA CENTRO POBLADO DE CHILCA - DISTRITO DE CHILCA - PROVINCIA DE HUANCAYO - REGION JUNIN, CENTRO POBLADO DE HUANCAV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2402131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POST DESASTRE EN LOS SECTORES AFECTADOS POR EL FENOMENO EL NIÑO EN EL TRAMO: TRUJILLO - SULLANA DE LA AUTOPISTA DEL SOL, DISTRITO DE CHICLAYO -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2403345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POST DESASTRE EN LOS SECTORES AFECTADOS POR EL FENOMENO EL NIÑO EN EL TRAMO: TRUJILLO - SULLANA DE LA AUTOPISTA DEL SOL, TRAMOS CONTINUOS TC-1 AL 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2408189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ANILLO VIAL PERIFERICO DE LA CIUDAD DE LIMA Y CALLAO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(4/32)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TRANSPORTES Y COMUNICACIONES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2413011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TUNEL OLLACHEA EN EL SECTOR CRITICO KM 231+700 AL KM 232+800 DE LA CARRETERA IIRSA SUR TRAMO 4: INAMBARI - AZANGARO. DISTRITO DE OLLACHEA -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2422292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INFRAESTRUCTURA DEL TRANSPORTE; EN EL(LA) 24 SECTORES DE LA CARRETERA IIRSA NORTE, TRAMOS: 02, 03 Y 04 DISTRITO DE LAMAS, PROVINCIA LAMAS,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2427571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INFRAESTRUCTURA DEL TRANSPORTE; EN EL(LA) KM. 240+995 AL KM. 241+145 DEL CORREDOR VIAL INTEROCEANICO SUR PERU-BRASIL (IIRSA SUR TRAMO 2: URCOS INA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2427930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PARA LA RECONSTRUCCION DE LOS SECTORES AFECTADOS POR EL FENOMENO EL NIÑO EN EL TRAMO: TRUJILLO - SULLANA DE LA AUTOPISTA DEL SOL, CORRESPONDIENTE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2436036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INFRAESTRUCTURA DEL TRANSPORTE; EN EL(LA) RAMAL LA OROYA - CERRO DE PASCO, DEL FERROCARRIL DEL CENTRO, TRAMO: PK 50 AL PK 115, PARA EL REPLAN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2451550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IZCUCHACA - HUANTA, TRAMO: IZCUCHACA - MAYOCC DISTRITO DE IZCUCHACA - PROVINCIA DE HUANCAVELICA - DEPARTAMENTO DE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2456752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MOVILIDAD URBANA DE LA URBANIZACION SANTA CATALINA DEL DISTRITO DE JULIACA - PROVINCIA DE SAN ROMAN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2471128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VIA DE EVITAMIENTO OLLACHEA Y ACCESOS EN EL SECTOR KM 232+700 AL KM 233+820 DEL CORREDOR VIAL INTEROCEANICO PERU-BRASIL, TRAMO 04: AZANGARO - INA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2490013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HUANCAYO - IZCUCHACA EN LA PROVINCIA DE HUANCAYO DEL DEPARTAMENTO DE JUNIN Y LAS PROVINCIAS DE TAYACAJA Y HUANCAVELICA DEL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2509789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TALUD; EN EL(LA) CARRETERA INTEROCEANICA SUR TRAMO 2: URCOS - INAMBARI, 15 SECTORES INESTABLES UBICADOS ENTRE LOS KM 34+450 AL KM 214+130.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2520778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TALUD; EN EL(LA) KM 139+100 - KM 139+300, KM 142+455 - 142+465, KM 148+210 -148+260, KM 148+550 - 148+560, KM 194+900 - 194+925, KM 197+600 - 19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2520790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TALUD; EN EL(LA) KM.12+000, KM.13+000, KM.13+920, KM.16+560, KM.17+480, KM.18+150 - KM.18+230, KM.24+940 - KM.25+060, KM.29+650 - KM.29+700, KM.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2520792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TALUD; EN EL(LA) KM.58+990 - KM.59+020, KM.59+790 - KM.59+830, KM.60+100 - KM.65+500 DEL EJE MULTIMODAL AMAZONAS NORTE - IIRSA NORTE, TRAMO 04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2523531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CALZADA; EN EL(LA) SECTOR KM 05+593 AL KM 14+680 DEL CORREDOR VIAL INTEROCEANICO SUR PERU BRASIL, TRAMO 5: MATARANI - AZANGARO - ILO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2524202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AEROPORTUARIO DE PASAJEROS Y CARGA EN LA LOCALIDAD DE SOPLIN VARGAS DEL DISTRITO DE TENIENTE MANUEL CLAVERO - PROVINCIA DE PUTUMAYO -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