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86058.html" TargetMode="External"/><Relationship Id="rId3" Type="http://schemas.openxmlformats.org/officeDocument/2006/relationships/hyperlink" Target="https://noncataclysmic-limpingly-kaelyn.ngrok-free.dev/inversiones/gn/dnpp_2302373.html" TargetMode="External"/><Relationship Id="rId4" Type="http://schemas.openxmlformats.org/officeDocument/2006/relationships/hyperlink" Target="https://noncataclysmic-limpingly-kaelyn.ngrok-free.dev/inversiones/gn/dnpp_2304889.html" TargetMode="External"/><Relationship Id="rId5" Type="http://schemas.openxmlformats.org/officeDocument/2006/relationships/hyperlink" Target="https://noncataclysmic-limpingly-kaelyn.ngrok-free.dev/inversiones/gn/dnpp_2309846.html" TargetMode="External"/><Relationship Id="rId6" Type="http://schemas.openxmlformats.org/officeDocument/2006/relationships/hyperlink" Target="https://noncataclysmic-limpingly-kaelyn.ngrok-free.dev/inversiones/gn/dnpp_2311662.html" TargetMode="External"/><Relationship Id="rId7" Type="http://schemas.openxmlformats.org/officeDocument/2006/relationships/hyperlink" Target="https://noncataclysmic-limpingly-kaelyn.ngrok-free.dev/inversiones/gn/dnpp_2319483.html" TargetMode="External"/><Relationship Id="rId8" Type="http://schemas.openxmlformats.org/officeDocument/2006/relationships/hyperlink" Target="https://noncataclysmic-limpingly-kaelyn.ngrok-free.dev/inversiones/gn/dnpp_2327619.html" TargetMode="External"/><Relationship Id="rId9" Type="http://schemas.openxmlformats.org/officeDocument/2006/relationships/hyperlink" Target="https://noncataclysmic-limpingly-kaelyn.ngrok-free.dev/inversiones/gn/dnpp_2331087.html" TargetMode="External"/><Relationship Id="rId10" Type="http://schemas.openxmlformats.org/officeDocument/2006/relationships/hyperlink" Target="https://noncataclysmic-limpingly-kaelyn.ngrok-free.dev/inversiones/gn/dnpp_2331579.html" TargetMode="External"/><Relationship Id="rId11" Type="http://schemas.openxmlformats.org/officeDocument/2006/relationships/hyperlink" Target="https://noncataclysmic-limpingly-kaelyn.ngrok-free.dev/inversiones/gn/dnpp_2331661.html" TargetMode="External"/><Relationship Id="rId12" Type="http://schemas.openxmlformats.org/officeDocument/2006/relationships/hyperlink" Target="https://noncataclysmic-limpingly-kaelyn.ngrok-free.dev/inversiones/gn/dnpp_2376184.html" TargetMode="External"/><Relationship Id="rId13" Type="http://schemas.openxmlformats.org/officeDocument/2006/relationships/hyperlink" Target="https://noncataclysmic-limpingly-kaelyn.ngrok-free.dev/inversiones/gn/dnpp_2378792.html" TargetMode="External"/><Relationship Id="rId14" Type="http://schemas.openxmlformats.org/officeDocument/2006/relationships/hyperlink" Target="https://noncataclysmic-limpingly-kaelyn.ngrok-free.dev/inversiones/gn/dnpp_2387679.html" TargetMode="External"/><Relationship Id="rId15" Type="http://schemas.openxmlformats.org/officeDocument/2006/relationships/hyperlink" Target="https://noncataclysmic-limpingly-kaelyn.ngrok-free.dev/inversiones/gn/dnpp_2387732.html" TargetMode="External"/><Relationship Id="rId16" Type="http://schemas.openxmlformats.org/officeDocument/2006/relationships/hyperlink" Target="https://noncataclysmic-limpingly-kaelyn.ngrok-free.dev/inversiones/gn/dnpp_2387810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0090.html" TargetMode="External"/><Relationship Id="rId3" Type="http://schemas.openxmlformats.org/officeDocument/2006/relationships/hyperlink" Target="https://noncataclysmic-limpingly-kaelyn.ngrok-free.dev/inversiones/gn/dnpp_2428087.html" TargetMode="External"/><Relationship Id="rId4" Type="http://schemas.openxmlformats.org/officeDocument/2006/relationships/hyperlink" Target="https://noncataclysmic-limpingly-kaelyn.ngrok-free.dev/inversiones/gn/dnpp_2428089.html" TargetMode="External"/><Relationship Id="rId5" Type="http://schemas.openxmlformats.org/officeDocument/2006/relationships/hyperlink" Target="https://noncataclysmic-limpingly-kaelyn.ngrok-free.dev/inversiones/gn/dnpp_2459017.html" TargetMode="External"/><Relationship Id="rId6" Type="http://schemas.openxmlformats.org/officeDocument/2006/relationships/hyperlink" Target="https://noncataclysmic-limpingly-kaelyn.ngrok-free.dev/inversiones/gn/dnpp_2459317.html" TargetMode="External"/><Relationship Id="rId7" Type="http://schemas.openxmlformats.org/officeDocument/2006/relationships/hyperlink" Target="https://noncataclysmic-limpingly-kaelyn.ngrok-free.dev/inversiones/gn/dnpp_2462090.html" TargetMode="External"/><Relationship Id="rId8" Type="http://schemas.openxmlformats.org/officeDocument/2006/relationships/hyperlink" Target="https://noncataclysmic-limpingly-kaelyn.ngrok-free.dev/inversiones/gn/dnpp_2497598.html" TargetMode="External"/><Relationship Id="rId9" Type="http://schemas.openxmlformats.org/officeDocument/2006/relationships/hyperlink" Target="https://noncataclysmic-limpingly-kaelyn.ngrok-free.dev/inversiones/gn/dnpp_2497921.html" TargetMode="External"/><Relationship Id="rId10" Type="http://schemas.openxmlformats.org/officeDocument/2006/relationships/hyperlink" Target="https://noncataclysmic-limpingly-kaelyn.ngrok-free.dev/inversiones/gn/dnpp_2507567.html" TargetMode="External"/><Relationship Id="rId11" Type="http://schemas.openxmlformats.org/officeDocument/2006/relationships/hyperlink" Target="https://noncataclysmic-limpingly-kaelyn.ngrok-free.dev/inversiones/gn/dnpp_2513304.html" TargetMode="External"/><Relationship Id="rId12" Type="http://schemas.openxmlformats.org/officeDocument/2006/relationships/hyperlink" Target="https://noncataclysmic-limpingly-kaelyn.ngrok-free.dev/inversiones/gn/dnpp_2519940.html" TargetMode="External"/><Relationship Id="rId13" Type="http://schemas.openxmlformats.org/officeDocument/2006/relationships/hyperlink" Target="https://noncataclysmic-limpingly-kaelyn.ngrok-free.dev/inversiones/gn/dnpp_2520098.html" TargetMode="External"/><Relationship Id="rId14" Type="http://schemas.openxmlformats.org/officeDocument/2006/relationships/hyperlink" Target="https://noncataclysmic-limpingly-kaelyn.ngrok-free.dev/inversiones/gn/dnpp_2523870.html" TargetMode="External"/><Relationship Id="rId15" Type="http://schemas.openxmlformats.org/officeDocument/2006/relationships/hyperlink" Target="https://noncataclysmic-limpingly-kaelyn.ngrok-free.dev/inversiones/gn/dnpp_2532566.html" TargetMode="External"/><Relationship Id="rId16" Type="http://schemas.openxmlformats.org/officeDocument/2006/relationships/hyperlink" Target="https://noncataclysmic-limpingly-kaelyn.ngrok-free.dev/inversiones/gn/dnpp_2536439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5449.html" TargetMode="External"/><Relationship Id="rId3" Type="http://schemas.openxmlformats.org/officeDocument/2006/relationships/hyperlink" Target="https://noncataclysmic-limpingly-kaelyn.ngrok-free.dev/inversiones/gn/dnpp_2555736.html" TargetMode="External"/><Relationship Id="rId4" Type="http://schemas.openxmlformats.org/officeDocument/2006/relationships/hyperlink" Target="https://noncataclysmic-limpingly-kaelyn.ngrok-free.dev/inversiones/gn/dnpp_2561234.html" TargetMode="External"/><Relationship Id="rId5" Type="http://schemas.openxmlformats.org/officeDocument/2006/relationships/hyperlink" Target="https://noncataclysmic-limpingly-kaelyn.ngrok-free.dev/inversiones/gn/dnpp_2561403.html" TargetMode="External"/><Relationship Id="rId6" Type="http://schemas.openxmlformats.org/officeDocument/2006/relationships/hyperlink" Target="https://noncataclysmic-limpingly-kaelyn.ngrok-free.dev/inversiones/gn/dnpp_2567526.html" TargetMode="External"/><Relationship Id="rId7" Type="http://schemas.openxmlformats.org/officeDocument/2006/relationships/hyperlink" Target="https://noncataclysmic-limpingly-kaelyn.ngrok-free.dev/inversiones/gn/dnpp_2568567.html" TargetMode="External"/><Relationship Id="rId8" Type="http://schemas.openxmlformats.org/officeDocument/2006/relationships/hyperlink" Target="https://noncataclysmic-limpingly-kaelyn.ngrok-free.dev/inversiones/gn/dnpp_2569318.html" TargetMode="External"/><Relationship Id="rId9" Type="http://schemas.openxmlformats.org/officeDocument/2006/relationships/hyperlink" Target="https://noncataclysmic-limpingly-kaelyn.ngrok-free.dev/inversiones/gn/dnpp_2594508.html" TargetMode="External"/><Relationship Id="rId10" Type="http://schemas.openxmlformats.org/officeDocument/2006/relationships/hyperlink" Target="https://noncataclysmic-limpingly-kaelyn.ngrok-free.dev/inversiones/gn/dnpp_2595846.html" TargetMode="External"/><Relationship Id="rId11" Type="http://schemas.openxmlformats.org/officeDocument/2006/relationships/hyperlink" Target="https://noncataclysmic-limpingly-kaelyn.ngrok-free.dev/inversiones/gn/dnpp_2597789.html" TargetMode="External"/><Relationship Id="rId12" Type="http://schemas.openxmlformats.org/officeDocument/2006/relationships/hyperlink" Target="https://noncataclysmic-limpingly-kaelyn.ngrok-free.dev/inversiones/gn/dnpp_2678483.html" TargetMode="External"/><Relationship Id="rId13" Type="http://schemas.openxmlformats.org/officeDocument/2006/relationships/hyperlink" Target="https://noncataclysmic-limpingly-kaelyn.ngrok-free.dev/inversiones/gn/dnpp_2001621.html" TargetMode="External"/><Relationship Id="rId14" Type="http://schemas.openxmlformats.org/officeDocument/2006/relationships/hyperlink" Target="https://noncataclysmic-limpingly-kaelyn.ngrok-free.dev/inversiones/gn/dnpp_2147748.html" TargetMode="External"/><Relationship Id="rId15" Type="http://schemas.openxmlformats.org/officeDocument/2006/relationships/hyperlink" Target="https://noncataclysmic-limpingly-kaelyn.ngrok-free.dev/inversiones/gn/dnpp_2160866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68150.html" TargetMode="External"/><Relationship Id="rId3" Type="http://schemas.openxmlformats.org/officeDocument/2006/relationships/hyperlink" Target="https://noncataclysmic-limpingly-kaelyn.ngrok-free.dev/inversiones/gn/dnpp_2168152.html" TargetMode="External"/><Relationship Id="rId4" Type="http://schemas.openxmlformats.org/officeDocument/2006/relationships/hyperlink" Target="https://noncataclysmic-limpingly-kaelyn.ngrok-free.dev/inversiones/gn/dnpp_2168168.html" TargetMode="External"/><Relationship Id="rId5" Type="http://schemas.openxmlformats.org/officeDocument/2006/relationships/hyperlink" Target="https://noncataclysmic-limpingly-kaelyn.ngrok-free.dev/inversiones/gn/dnpp_2168176.html" TargetMode="External"/><Relationship Id="rId6" Type="http://schemas.openxmlformats.org/officeDocument/2006/relationships/hyperlink" Target="https://noncataclysmic-limpingly-kaelyn.ngrok-free.dev/inversiones/gn/dnpp_2168847.html" TargetMode="External"/><Relationship Id="rId7" Type="http://schemas.openxmlformats.org/officeDocument/2006/relationships/hyperlink" Target="https://noncataclysmic-limpingly-kaelyn.ngrok-free.dev/inversiones/gn/dnpp_2168857.html" TargetMode="External"/><Relationship Id="rId8" Type="http://schemas.openxmlformats.org/officeDocument/2006/relationships/hyperlink" Target="https://noncataclysmic-limpingly-kaelyn.ngrok-free.dev/inversiones/gn/dnpp_2168929.html" TargetMode="External"/><Relationship Id="rId9" Type="http://schemas.openxmlformats.org/officeDocument/2006/relationships/hyperlink" Target="https://noncataclysmic-limpingly-kaelyn.ngrok-free.dev/inversiones/gn/dnpp_2168995.html" TargetMode="External"/><Relationship Id="rId10" Type="http://schemas.openxmlformats.org/officeDocument/2006/relationships/hyperlink" Target="https://noncataclysmic-limpingly-kaelyn.ngrok-free.dev/inversiones/gn/dnpp_2170948.html" TargetMode="External"/><Relationship Id="rId11" Type="http://schemas.openxmlformats.org/officeDocument/2006/relationships/hyperlink" Target="https://noncataclysmic-limpingly-kaelyn.ngrok-free.dev/inversiones/gn/dnpp_2170972.html" TargetMode="External"/><Relationship Id="rId12" Type="http://schemas.openxmlformats.org/officeDocument/2006/relationships/hyperlink" Target="https://noncataclysmic-limpingly-kaelyn.ngrok-free.dev/inversiones/gn/dnpp_2170983.html" TargetMode="External"/><Relationship Id="rId13" Type="http://schemas.openxmlformats.org/officeDocument/2006/relationships/hyperlink" Target="https://noncataclysmic-limpingly-kaelyn.ngrok-free.dev/inversiones/gn/dnpp_2172748.html" TargetMode="External"/><Relationship Id="rId14" Type="http://schemas.openxmlformats.org/officeDocument/2006/relationships/hyperlink" Target="https://noncataclysmic-limpingly-kaelyn.ngrok-free.dev/inversiones/gn/dnpp_2178727.html" TargetMode="External"/><Relationship Id="rId15" Type="http://schemas.openxmlformats.org/officeDocument/2006/relationships/hyperlink" Target="https://noncataclysmic-limpingly-kaelyn.ngrok-free.dev/inversiones/gn/dnpp_2178853.html" TargetMode="External"/><Relationship Id="rId16" Type="http://schemas.openxmlformats.org/officeDocument/2006/relationships/hyperlink" Target="https://noncataclysmic-limpingly-kaelyn.ngrok-free.dev/inversiones/gn/dnpp_2183859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86026.html" TargetMode="External"/><Relationship Id="rId3" Type="http://schemas.openxmlformats.org/officeDocument/2006/relationships/hyperlink" Target="https://noncataclysmic-limpingly-kaelyn.ngrok-free.dev/inversiones/gn/dnpp_2186037.html" TargetMode="External"/><Relationship Id="rId4" Type="http://schemas.openxmlformats.org/officeDocument/2006/relationships/hyperlink" Target="https://noncataclysmic-limpingly-kaelyn.ngrok-free.dev/inversiones/gn/dnpp_2186043.html" TargetMode="External"/><Relationship Id="rId5" Type="http://schemas.openxmlformats.org/officeDocument/2006/relationships/hyperlink" Target="https://noncataclysmic-limpingly-kaelyn.ngrok-free.dev/inversiones/gn/dnpp_2186045.html" TargetMode="External"/><Relationship Id="rId6" Type="http://schemas.openxmlformats.org/officeDocument/2006/relationships/hyperlink" Target="https://noncataclysmic-limpingly-kaelyn.ngrok-free.dev/inversiones/gn/dnpp_2186350.html" TargetMode="External"/><Relationship Id="rId7" Type="http://schemas.openxmlformats.org/officeDocument/2006/relationships/hyperlink" Target="https://noncataclysmic-limpingly-kaelyn.ngrok-free.dev/inversiones/gn/dnpp_2186352.html" TargetMode="External"/><Relationship Id="rId8" Type="http://schemas.openxmlformats.org/officeDocument/2006/relationships/hyperlink" Target="https://noncataclysmic-limpingly-kaelyn.ngrok-free.dev/inversiones/gn/dnpp_2187526.html" TargetMode="External"/><Relationship Id="rId9" Type="http://schemas.openxmlformats.org/officeDocument/2006/relationships/hyperlink" Target="https://noncataclysmic-limpingly-kaelyn.ngrok-free.dev/inversiones/gn/dnpp_2187527.html" TargetMode="External"/><Relationship Id="rId10" Type="http://schemas.openxmlformats.org/officeDocument/2006/relationships/hyperlink" Target="https://noncataclysmic-limpingly-kaelyn.ngrok-free.dev/inversiones/gn/dnpp_2187530.html" TargetMode="External"/><Relationship Id="rId11" Type="http://schemas.openxmlformats.org/officeDocument/2006/relationships/hyperlink" Target="https://noncataclysmic-limpingly-kaelyn.ngrok-free.dev/inversiones/gn/dnpp_2189333.html" TargetMode="External"/><Relationship Id="rId12" Type="http://schemas.openxmlformats.org/officeDocument/2006/relationships/hyperlink" Target="https://noncataclysmic-limpingly-kaelyn.ngrok-free.dev/inversiones/gn/dnpp_2189336.html" TargetMode="External"/><Relationship Id="rId13" Type="http://schemas.openxmlformats.org/officeDocument/2006/relationships/hyperlink" Target="https://noncataclysmic-limpingly-kaelyn.ngrok-free.dev/inversiones/gn/dnpp_2189337.html" TargetMode="External"/><Relationship Id="rId14" Type="http://schemas.openxmlformats.org/officeDocument/2006/relationships/hyperlink" Target="https://noncataclysmic-limpingly-kaelyn.ngrok-free.dev/inversiones/gn/dnpp_2189342.html" TargetMode="External"/><Relationship Id="rId15" Type="http://schemas.openxmlformats.org/officeDocument/2006/relationships/hyperlink" Target="https://noncataclysmic-limpingly-kaelyn.ngrok-free.dev/inversiones/gn/dnpp_2189343.html" TargetMode="External"/><Relationship Id="rId16" Type="http://schemas.openxmlformats.org/officeDocument/2006/relationships/hyperlink" Target="https://noncataclysmic-limpingly-kaelyn.ngrok-free.dev/inversiones/gn/dnpp_2189346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89446.html" TargetMode="External"/><Relationship Id="rId3" Type="http://schemas.openxmlformats.org/officeDocument/2006/relationships/hyperlink" Target="https://noncataclysmic-limpingly-kaelyn.ngrok-free.dev/inversiones/gn/dnpp_2189448.html" TargetMode="External"/><Relationship Id="rId4" Type="http://schemas.openxmlformats.org/officeDocument/2006/relationships/hyperlink" Target="https://noncataclysmic-limpingly-kaelyn.ngrok-free.dev/inversiones/gn/dnpp_2189449.html" TargetMode="External"/><Relationship Id="rId5" Type="http://schemas.openxmlformats.org/officeDocument/2006/relationships/hyperlink" Target="https://noncataclysmic-limpingly-kaelyn.ngrok-free.dev/inversiones/gn/dnpp_2189450.html" TargetMode="External"/><Relationship Id="rId6" Type="http://schemas.openxmlformats.org/officeDocument/2006/relationships/hyperlink" Target="https://noncataclysmic-limpingly-kaelyn.ngrok-free.dev/inversiones/gn/dnpp_2189452.html" TargetMode="External"/><Relationship Id="rId7" Type="http://schemas.openxmlformats.org/officeDocument/2006/relationships/hyperlink" Target="https://noncataclysmic-limpingly-kaelyn.ngrok-free.dev/inversiones/gn/dnpp_2189453.html" TargetMode="External"/><Relationship Id="rId8" Type="http://schemas.openxmlformats.org/officeDocument/2006/relationships/hyperlink" Target="https://noncataclysmic-limpingly-kaelyn.ngrok-free.dev/inversiones/gn/dnpp_2189457.html" TargetMode="External"/><Relationship Id="rId9" Type="http://schemas.openxmlformats.org/officeDocument/2006/relationships/hyperlink" Target="https://noncataclysmic-limpingly-kaelyn.ngrok-free.dev/inversiones/gn/dnpp_2189458.html" TargetMode="External"/><Relationship Id="rId10" Type="http://schemas.openxmlformats.org/officeDocument/2006/relationships/hyperlink" Target="https://noncataclysmic-limpingly-kaelyn.ngrok-free.dev/inversiones/gn/dnpp_2189465.html" TargetMode="External"/><Relationship Id="rId11" Type="http://schemas.openxmlformats.org/officeDocument/2006/relationships/hyperlink" Target="https://noncataclysmic-limpingly-kaelyn.ngrok-free.dev/inversiones/gn/dnpp_2189482.html" TargetMode="External"/><Relationship Id="rId12" Type="http://schemas.openxmlformats.org/officeDocument/2006/relationships/hyperlink" Target="https://noncataclysmic-limpingly-kaelyn.ngrok-free.dev/inversiones/gn/dnpp_2189486.html" TargetMode="External"/><Relationship Id="rId13" Type="http://schemas.openxmlformats.org/officeDocument/2006/relationships/hyperlink" Target="https://noncataclysmic-limpingly-kaelyn.ngrok-free.dev/inversiones/gn/dnpp_2189495.html" TargetMode="External"/><Relationship Id="rId14" Type="http://schemas.openxmlformats.org/officeDocument/2006/relationships/hyperlink" Target="https://noncataclysmic-limpingly-kaelyn.ngrok-free.dev/inversiones/gn/dnpp_2189498.html" TargetMode="External"/><Relationship Id="rId15" Type="http://schemas.openxmlformats.org/officeDocument/2006/relationships/hyperlink" Target="https://noncataclysmic-limpingly-kaelyn.ngrok-free.dev/inversiones/gn/dnpp_2189499.html" TargetMode="External"/><Relationship Id="rId16" Type="http://schemas.openxmlformats.org/officeDocument/2006/relationships/hyperlink" Target="https://noncataclysmic-limpingly-kaelyn.ngrok-free.dev/inversiones/gn/dnpp_2189503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89506.html" TargetMode="External"/><Relationship Id="rId3" Type="http://schemas.openxmlformats.org/officeDocument/2006/relationships/hyperlink" Target="https://noncataclysmic-limpingly-kaelyn.ngrok-free.dev/inversiones/gn/dnpp_2189508.html" TargetMode="External"/><Relationship Id="rId4" Type="http://schemas.openxmlformats.org/officeDocument/2006/relationships/hyperlink" Target="https://noncataclysmic-limpingly-kaelyn.ngrok-free.dev/inversiones/gn/dnpp_2189518.html" TargetMode="External"/><Relationship Id="rId5" Type="http://schemas.openxmlformats.org/officeDocument/2006/relationships/hyperlink" Target="https://noncataclysmic-limpingly-kaelyn.ngrok-free.dev/inversiones/gn/dnpp_2190265.html" TargetMode="External"/><Relationship Id="rId6" Type="http://schemas.openxmlformats.org/officeDocument/2006/relationships/hyperlink" Target="https://noncataclysmic-limpingly-kaelyn.ngrok-free.dev/inversiones/gn/dnpp_2191199.html" TargetMode="External"/><Relationship Id="rId7" Type="http://schemas.openxmlformats.org/officeDocument/2006/relationships/hyperlink" Target="https://noncataclysmic-limpingly-kaelyn.ngrok-free.dev/inversiones/gn/dnpp_2191201.html" TargetMode="External"/><Relationship Id="rId8" Type="http://schemas.openxmlformats.org/officeDocument/2006/relationships/hyperlink" Target="https://noncataclysmic-limpingly-kaelyn.ngrok-free.dev/inversiones/gn/dnpp_2191604.html" TargetMode="External"/><Relationship Id="rId9" Type="http://schemas.openxmlformats.org/officeDocument/2006/relationships/hyperlink" Target="https://noncataclysmic-limpingly-kaelyn.ngrok-free.dev/inversiones/gn/dnpp_2191605.html" TargetMode="External"/><Relationship Id="rId10" Type="http://schemas.openxmlformats.org/officeDocument/2006/relationships/hyperlink" Target="https://noncataclysmic-limpingly-kaelyn.ngrok-free.dev/inversiones/gn/dnpp_2191606.html" TargetMode="External"/><Relationship Id="rId11" Type="http://schemas.openxmlformats.org/officeDocument/2006/relationships/hyperlink" Target="https://noncataclysmic-limpingly-kaelyn.ngrok-free.dev/inversiones/gn/dnpp_2191607.html" TargetMode="External"/><Relationship Id="rId12" Type="http://schemas.openxmlformats.org/officeDocument/2006/relationships/hyperlink" Target="https://noncataclysmic-limpingly-kaelyn.ngrok-free.dev/inversiones/gn/dnpp_2191608.html" TargetMode="External"/><Relationship Id="rId13" Type="http://schemas.openxmlformats.org/officeDocument/2006/relationships/hyperlink" Target="https://noncataclysmic-limpingly-kaelyn.ngrok-free.dev/inversiones/gn/dnpp_2192687.html" TargetMode="External"/><Relationship Id="rId14" Type="http://schemas.openxmlformats.org/officeDocument/2006/relationships/hyperlink" Target="https://noncataclysmic-limpingly-kaelyn.ngrok-free.dev/inversiones/gn/dnpp_2194449.html" TargetMode="External"/><Relationship Id="rId15" Type="http://schemas.openxmlformats.org/officeDocument/2006/relationships/hyperlink" Target="https://noncataclysmic-limpingly-kaelyn.ngrok-free.dev/inversiones/gn/dnpp_2195427.html" TargetMode="External"/><Relationship Id="rId16" Type="http://schemas.openxmlformats.org/officeDocument/2006/relationships/hyperlink" Target="https://noncataclysmic-limpingly-kaelyn.ngrok-free.dev/inversiones/gn/dnpp_2195747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6429.html" TargetMode="External"/><Relationship Id="rId3" Type="http://schemas.openxmlformats.org/officeDocument/2006/relationships/hyperlink" Target="https://noncataclysmic-limpingly-kaelyn.ngrok-free.dev/inversiones/gn/dnpp_2196728.html" TargetMode="External"/><Relationship Id="rId4" Type="http://schemas.openxmlformats.org/officeDocument/2006/relationships/hyperlink" Target="https://noncataclysmic-limpingly-kaelyn.ngrok-free.dev/inversiones/gn/dnpp_2196729.html" TargetMode="External"/><Relationship Id="rId5" Type="http://schemas.openxmlformats.org/officeDocument/2006/relationships/hyperlink" Target="https://noncataclysmic-limpingly-kaelyn.ngrok-free.dev/inversiones/gn/dnpp_2196730.html" TargetMode="External"/><Relationship Id="rId6" Type="http://schemas.openxmlformats.org/officeDocument/2006/relationships/hyperlink" Target="https://noncataclysmic-limpingly-kaelyn.ngrok-free.dev/inversiones/gn/dnpp_2196734.html" TargetMode="External"/><Relationship Id="rId7" Type="http://schemas.openxmlformats.org/officeDocument/2006/relationships/hyperlink" Target="https://noncataclysmic-limpingly-kaelyn.ngrok-free.dev/inversiones/gn/dnpp_2196738.html" TargetMode="External"/><Relationship Id="rId8" Type="http://schemas.openxmlformats.org/officeDocument/2006/relationships/hyperlink" Target="https://noncataclysmic-limpingly-kaelyn.ngrok-free.dev/inversiones/gn/dnpp_2196749.html" TargetMode="External"/><Relationship Id="rId9" Type="http://schemas.openxmlformats.org/officeDocument/2006/relationships/hyperlink" Target="https://noncataclysmic-limpingly-kaelyn.ngrok-free.dev/inversiones/gn/dnpp_2196751.html" TargetMode="External"/><Relationship Id="rId10" Type="http://schemas.openxmlformats.org/officeDocument/2006/relationships/hyperlink" Target="https://noncataclysmic-limpingly-kaelyn.ngrok-free.dev/inversiones/gn/dnpp_2198265.html" TargetMode="External"/><Relationship Id="rId11" Type="http://schemas.openxmlformats.org/officeDocument/2006/relationships/hyperlink" Target="https://noncataclysmic-limpingly-kaelyn.ngrok-free.dev/inversiones/gn/dnpp_2198268.html" TargetMode="External"/><Relationship Id="rId12" Type="http://schemas.openxmlformats.org/officeDocument/2006/relationships/hyperlink" Target="https://noncataclysmic-limpingly-kaelyn.ngrok-free.dev/inversiones/gn/dnpp_2198629.html" TargetMode="External"/><Relationship Id="rId13" Type="http://schemas.openxmlformats.org/officeDocument/2006/relationships/hyperlink" Target="https://noncataclysmic-limpingly-kaelyn.ngrok-free.dev/inversiones/gn/dnpp_2198630.html" TargetMode="External"/><Relationship Id="rId14" Type="http://schemas.openxmlformats.org/officeDocument/2006/relationships/hyperlink" Target="https://noncataclysmic-limpingly-kaelyn.ngrok-free.dev/inversiones/gn/dnpp_2199705.html" TargetMode="External"/><Relationship Id="rId15" Type="http://schemas.openxmlformats.org/officeDocument/2006/relationships/hyperlink" Target="https://noncataclysmic-limpingly-kaelyn.ngrok-free.dev/inversiones/gn/dnpp_2199708.html" TargetMode="External"/><Relationship Id="rId16" Type="http://schemas.openxmlformats.org/officeDocument/2006/relationships/hyperlink" Target="https://noncataclysmic-limpingly-kaelyn.ngrok-free.dev/inversiones/gn/dnpp_2199709.html" TargetMode="Externa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00342.html" TargetMode="External"/><Relationship Id="rId3" Type="http://schemas.openxmlformats.org/officeDocument/2006/relationships/hyperlink" Target="https://noncataclysmic-limpingly-kaelyn.ngrok-free.dev/inversiones/gn/dnpp_2200343.html" TargetMode="External"/><Relationship Id="rId4" Type="http://schemas.openxmlformats.org/officeDocument/2006/relationships/hyperlink" Target="https://noncataclysmic-limpingly-kaelyn.ngrok-free.dev/inversiones/gn/dnpp_2200346.html" TargetMode="External"/><Relationship Id="rId5" Type="http://schemas.openxmlformats.org/officeDocument/2006/relationships/hyperlink" Target="https://noncataclysmic-limpingly-kaelyn.ngrok-free.dev/inversiones/gn/dnpp_2200393.html" TargetMode="External"/><Relationship Id="rId6" Type="http://schemas.openxmlformats.org/officeDocument/2006/relationships/hyperlink" Target="https://noncataclysmic-limpingly-kaelyn.ngrok-free.dev/inversiones/gn/dnpp_2200851.html" TargetMode="External"/><Relationship Id="rId7" Type="http://schemas.openxmlformats.org/officeDocument/2006/relationships/hyperlink" Target="https://noncataclysmic-limpingly-kaelyn.ngrok-free.dev/inversiones/gn/dnpp_2200853.html" TargetMode="External"/><Relationship Id="rId8" Type="http://schemas.openxmlformats.org/officeDocument/2006/relationships/hyperlink" Target="https://noncataclysmic-limpingly-kaelyn.ngrok-free.dev/inversiones/gn/dnpp_2200858.html" TargetMode="External"/><Relationship Id="rId9" Type="http://schemas.openxmlformats.org/officeDocument/2006/relationships/hyperlink" Target="https://noncataclysmic-limpingly-kaelyn.ngrok-free.dev/inversiones/gn/dnpp_2200859.html" TargetMode="External"/><Relationship Id="rId10" Type="http://schemas.openxmlformats.org/officeDocument/2006/relationships/hyperlink" Target="https://noncataclysmic-limpingly-kaelyn.ngrok-free.dev/inversiones/gn/dnpp_2201828.html" TargetMode="External"/><Relationship Id="rId11" Type="http://schemas.openxmlformats.org/officeDocument/2006/relationships/hyperlink" Target="https://noncataclysmic-limpingly-kaelyn.ngrok-free.dev/inversiones/gn/dnpp_2201829.html" TargetMode="External"/><Relationship Id="rId12" Type="http://schemas.openxmlformats.org/officeDocument/2006/relationships/hyperlink" Target="https://noncataclysmic-limpingly-kaelyn.ngrok-free.dev/inversiones/gn/dnpp_2201831.html" TargetMode="External"/><Relationship Id="rId13" Type="http://schemas.openxmlformats.org/officeDocument/2006/relationships/hyperlink" Target="https://noncataclysmic-limpingly-kaelyn.ngrok-free.dev/inversiones/gn/dnpp_2201832.html" TargetMode="External"/><Relationship Id="rId14" Type="http://schemas.openxmlformats.org/officeDocument/2006/relationships/hyperlink" Target="https://noncataclysmic-limpingly-kaelyn.ngrok-free.dev/inversiones/gn/dnpp_2202164.html" TargetMode="External"/><Relationship Id="rId15" Type="http://schemas.openxmlformats.org/officeDocument/2006/relationships/hyperlink" Target="https://noncataclysmic-limpingly-kaelyn.ngrok-free.dev/inversiones/gn/dnpp_2202169.html" TargetMode="External"/><Relationship Id="rId16" Type="http://schemas.openxmlformats.org/officeDocument/2006/relationships/hyperlink" Target="https://noncataclysmic-limpingly-kaelyn.ngrok-free.dev/inversiones/gn/dnpp_2202460.html" TargetMode="Externa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02461.html" TargetMode="External"/><Relationship Id="rId3" Type="http://schemas.openxmlformats.org/officeDocument/2006/relationships/hyperlink" Target="https://noncataclysmic-limpingly-kaelyn.ngrok-free.dev/inversiones/gn/dnpp_2202466.html" TargetMode="External"/><Relationship Id="rId4" Type="http://schemas.openxmlformats.org/officeDocument/2006/relationships/hyperlink" Target="https://noncataclysmic-limpingly-kaelyn.ngrok-free.dev/inversiones/gn/dnpp_2202569.html" TargetMode="External"/><Relationship Id="rId5" Type="http://schemas.openxmlformats.org/officeDocument/2006/relationships/hyperlink" Target="https://noncataclysmic-limpingly-kaelyn.ngrok-free.dev/inversiones/gn/dnpp_2202570.html" TargetMode="External"/><Relationship Id="rId6" Type="http://schemas.openxmlformats.org/officeDocument/2006/relationships/hyperlink" Target="https://noncataclysmic-limpingly-kaelyn.ngrok-free.dev/inversiones/gn/dnpp_2202571.html" TargetMode="External"/><Relationship Id="rId7" Type="http://schemas.openxmlformats.org/officeDocument/2006/relationships/hyperlink" Target="https://noncataclysmic-limpingly-kaelyn.ngrok-free.dev/inversiones/gn/dnpp_2202572.html" TargetMode="External"/><Relationship Id="rId8" Type="http://schemas.openxmlformats.org/officeDocument/2006/relationships/hyperlink" Target="https://noncataclysmic-limpingly-kaelyn.ngrok-free.dev/inversiones/gn/dnpp_2202842.html" TargetMode="External"/><Relationship Id="rId9" Type="http://schemas.openxmlformats.org/officeDocument/2006/relationships/hyperlink" Target="https://noncataclysmic-limpingly-kaelyn.ngrok-free.dev/inversiones/gn/dnpp_2202905.html" TargetMode="External"/><Relationship Id="rId10" Type="http://schemas.openxmlformats.org/officeDocument/2006/relationships/hyperlink" Target="https://noncataclysmic-limpingly-kaelyn.ngrok-free.dev/inversiones/gn/dnpp_2202906.html" TargetMode="External"/><Relationship Id="rId11" Type="http://schemas.openxmlformats.org/officeDocument/2006/relationships/hyperlink" Target="https://noncataclysmic-limpingly-kaelyn.ngrok-free.dev/inversiones/gn/dnpp_2202908.html" TargetMode="External"/><Relationship Id="rId12" Type="http://schemas.openxmlformats.org/officeDocument/2006/relationships/hyperlink" Target="https://noncataclysmic-limpingly-kaelyn.ngrok-free.dev/inversiones/gn/dnpp_2202909.html" TargetMode="External"/><Relationship Id="rId13" Type="http://schemas.openxmlformats.org/officeDocument/2006/relationships/hyperlink" Target="https://noncataclysmic-limpingly-kaelyn.ngrok-free.dev/inversiones/gn/dnpp_2202910.html" TargetMode="External"/><Relationship Id="rId14" Type="http://schemas.openxmlformats.org/officeDocument/2006/relationships/hyperlink" Target="https://noncataclysmic-limpingly-kaelyn.ngrok-free.dev/inversiones/gn/dnpp_2202913.html" TargetMode="External"/><Relationship Id="rId15" Type="http://schemas.openxmlformats.org/officeDocument/2006/relationships/hyperlink" Target="https://noncataclysmic-limpingly-kaelyn.ngrok-free.dev/inversiones/gn/dnpp_2202916.html" TargetMode="External"/><Relationship Id="rId16" Type="http://schemas.openxmlformats.org/officeDocument/2006/relationships/hyperlink" Target="https://noncataclysmic-limpingly-kaelyn.ngrok-free.dev/inversiones/gn/dnpp_2202917.html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02919.html" TargetMode="External"/><Relationship Id="rId3" Type="http://schemas.openxmlformats.org/officeDocument/2006/relationships/hyperlink" Target="https://noncataclysmic-limpingly-kaelyn.ngrok-free.dev/inversiones/gn/dnpp_2202920.html" TargetMode="External"/><Relationship Id="rId4" Type="http://schemas.openxmlformats.org/officeDocument/2006/relationships/hyperlink" Target="https://noncataclysmic-limpingly-kaelyn.ngrok-free.dev/inversiones/gn/dnpp_2202922.html" TargetMode="External"/><Relationship Id="rId5" Type="http://schemas.openxmlformats.org/officeDocument/2006/relationships/hyperlink" Target="https://noncataclysmic-limpingly-kaelyn.ngrok-free.dev/inversiones/gn/dnpp_2202923.html" TargetMode="External"/><Relationship Id="rId6" Type="http://schemas.openxmlformats.org/officeDocument/2006/relationships/hyperlink" Target="https://noncataclysmic-limpingly-kaelyn.ngrok-free.dev/inversiones/gn/dnpp_2202924.html" TargetMode="External"/><Relationship Id="rId7" Type="http://schemas.openxmlformats.org/officeDocument/2006/relationships/hyperlink" Target="https://noncataclysmic-limpingly-kaelyn.ngrok-free.dev/inversiones/gn/dnpp_2202925.html" TargetMode="External"/><Relationship Id="rId8" Type="http://schemas.openxmlformats.org/officeDocument/2006/relationships/hyperlink" Target="https://noncataclysmic-limpingly-kaelyn.ngrok-free.dev/inversiones/gn/dnpp_2202927.html" TargetMode="External"/><Relationship Id="rId9" Type="http://schemas.openxmlformats.org/officeDocument/2006/relationships/hyperlink" Target="https://noncataclysmic-limpingly-kaelyn.ngrok-free.dev/inversiones/gn/dnpp_2202928.html" TargetMode="External"/><Relationship Id="rId10" Type="http://schemas.openxmlformats.org/officeDocument/2006/relationships/hyperlink" Target="https://noncataclysmic-limpingly-kaelyn.ngrok-free.dev/inversiones/gn/dnpp_2202933.html" TargetMode="External"/><Relationship Id="rId11" Type="http://schemas.openxmlformats.org/officeDocument/2006/relationships/hyperlink" Target="https://noncataclysmic-limpingly-kaelyn.ngrok-free.dev/inversiones/gn/dnpp_2202937.html" TargetMode="External"/><Relationship Id="rId12" Type="http://schemas.openxmlformats.org/officeDocument/2006/relationships/hyperlink" Target="https://noncataclysmic-limpingly-kaelyn.ngrok-free.dev/inversiones/gn/dnpp_2202938.html" TargetMode="External"/><Relationship Id="rId13" Type="http://schemas.openxmlformats.org/officeDocument/2006/relationships/hyperlink" Target="https://noncataclysmic-limpingly-kaelyn.ngrok-free.dev/inversiones/gn/dnpp_2202940.html" TargetMode="External"/><Relationship Id="rId14" Type="http://schemas.openxmlformats.org/officeDocument/2006/relationships/hyperlink" Target="https://noncataclysmic-limpingly-kaelyn.ngrok-free.dev/inversiones/gn/dnpp_2235251.html" TargetMode="External"/><Relationship Id="rId15" Type="http://schemas.openxmlformats.org/officeDocument/2006/relationships/hyperlink" Target="https://noncataclysmic-limpingly-kaelyn.ngrok-free.dev/inversiones/gn/dnpp_2235258.html" TargetMode="External"/><Relationship Id="rId16" Type="http://schemas.openxmlformats.org/officeDocument/2006/relationships/hyperlink" Target="https://noncataclysmic-limpingly-kaelyn.ngrok-free.dev/inversiones/gn/dnpp_2235260.html" TargetMode="Externa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5261.html" TargetMode="External"/><Relationship Id="rId3" Type="http://schemas.openxmlformats.org/officeDocument/2006/relationships/hyperlink" Target="https://noncataclysmic-limpingly-kaelyn.ngrok-free.dev/inversiones/gn/dnpp_2235262.html" TargetMode="External"/><Relationship Id="rId4" Type="http://schemas.openxmlformats.org/officeDocument/2006/relationships/hyperlink" Target="https://noncataclysmic-limpingly-kaelyn.ngrok-free.dev/inversiones/gn/dnpp_2235263.html" TargetMode="External"/><Relationship Id="rId5" Type="http://schemas.openxmlformats.org/officeDocument/2006/relationships/hyperlink" Target="https://noncataclysmic-limpingly-kaelyn.ngrok-free.dev/inversiones/gn/dnpp_2235264.html" TargetMode="External"/><Relationship Id="rId6" Type="http://schemas.openxmlformats.org/officeDocument/2006/relationships/hyperlink" Target="https://noncataclysmic-limpingly-kaelyn.ngrok-free.dev/inversiones/gn/dnpp_2235266.html" TargetMode="External"/><Relationship Id="rId7" Type="http://schemas.openxmlformats.org/officeDocument/2006/relationships/hyperlink" Target="https://noncataclysmic-limpingly-kaelyn.ngrok-free.dev/inversiones/gn/dnpp_2235267.html" TargetMode="External"/><Relationship Id="rId8" Type="http://schemas.openxmlformats.org/officeDocument/2006/relationships/hyperlink" Target="https://noncataclysmic-limpingly-kaelyn.ngrok-free.dev/inversiones/gn/dnpp_2235284.html" TargetMode="External"/><Relationship Id="rId9" Type="http://schemas.openxmlformats.org/officeDocument/2006/relationships/hyperlink" Target="https://noncataclysmic-limpingly-kaelyn.ngrok-free.dev/inversiones/gn/dnpp_2235416.html" TargetMode="External"/><Relationship Id="rId10" Type="http://schemas.openxmlformats.org/officeDocument/2006/relationships/hyperlink" Target="https://noncataclysmic-limpingly-kaelyn.ngrok-free.dev/inversiones/gn/dnpp_2235418.html" TargetMode="External"/><Relationship Id="rId11" Type="http://schemas.openxmlformats.org/officeDocument/2006/relationships/hyperlink" Target="https://noncataclysmic-limpingly-kaelyn.ngrok-free.dev/inversiones/gn/dnpp_2235419.html" TargetMode="External"/><Relationship Id="rId12" Type="http://schemas.openxmlformats.org/officeDocument/2006/relationships/hyperlink" Target="https://noncataclysmic-limpingly-kaelyn.ngrok-free.dev/inversiones/gn/dnpp_2235420.html" TargetMode="External"/><Relationship Id="rId13" Type="http://schemas.openxmlformats.org/officeDocument/2006/relationships/hyperlink" Target="https://noncataclysmic-limpingly-kaelyn.ngrok-free.dev/inversiones/gn/dnpp_2235423.html" TargetMode="External"/><Relationship Id="rId14" Type="http://schemas.openxmlformats.org/officeDocument/2006/relationships/hyperlink" Target="https://noncataclysmic-limpingly-kaelyn.ngrok-free.dev/inversiones/gn/dnpp_2235424.html" TargetMode="External"/><Relationship Id="rId15" Type="http://schemas.openxmlformats.org/officeDocument/2006/relationships/hyperlink" Target="https://noncataclysmic-limpingly-kaelyn.ngrok-free.dev/inversiones/gn/dnpp_2235515.html" TargetMode="External"/><Relationship Id="rId16" Type="http://schemas.openxmlformats.org/officeDocument/2006/relationships/hyperlink" Target="https://noncataclysmic-limpingly-kaelyn.ngrok-free.dev/inversiones/gn/dnpp_2235517.html" TargetMode="Externa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5518.html" TargetMode="External"/><Relationship Id="rId3" Type="http://schemas.openxmlformats.org/officeDocument/2006/relationships/hyperlink" Target="https://noncataclysmic-limpingly-kaelyn.ngrok-free.dev/inversiones/gn/dnpp_2235521.html" TargetMode="External"/><Relationship Id="rId4" Type="http://schemas.openxmlformats.org/officeDocument/2006/relationships/hyperlink" Target="https://noncataclysmic-limpingly-kaelyn.ngrok-free.dev/inversiones/gn/dnpp_2235523.html" TargetMode="External"/><Relationship Id="rId5" Type="http://schemas.openxmlformats.org/officeDocument/2006/relationships/hyperlink" Target="https://noncataclysmic-limpingly-kaelyn.ngrok-free.dev/inversiones/gn/dnpp_2235525.html" TargetMode="External"/><Relationship Id="rId6" Type="http://schemas.openxmlformats.org/officeDocument/2006/relationships/hyperlink" Target="https://noncataclysmic-limpingly-kaelyn.ngrok-free.dev/inversiones/gn/dnpp_2235526.html" TargetMode="External"/><Relationship Id="rId7" Type="http://schemas.openxmlformats.org/officeDocument/2006/relationships/hyperlink" Target="https://noncataclysmic-limpingly-kaelyn.ngrok-free.dev/inversiones/gn/dnpp_2235527.html" TargetMode="External"/><Relationship Id="rId8" Type="http://schemas.openxmlformats.org/officeDocument/2006/relationships/hyperlink" Target="https://noncataclysmic-limpingly-kaelyn.ngrok-free.dev/inversiones/gn/dnpp_2235533.html" TargetMode="External"/><Relationship Id="rId9" Type="http://schemas.openxmlformats.org/officeDocument/2006/relationships/hyperlink" Target="https://noncataclysmic-limpingly-kaelyn.ngrok-free.dev/inversiones/gn/dnpp_2235534.html" TargetMode="External"/><Relationship Id="rId10" Type="http://schemas.openxmlformats.org/officeDocument/2006/relationships/hyperlink" Target="https://noncataclysmic-limpingly-kaelyn.ngrok-free.dev/inversiones/gn/dnpp_2235535.html" TargetMode="External"/><Relationship Id="rId11" Type="http://schemas.openxmlformats.org/officeDocument/2006/relationships/hyperlink" Target="https://noncataclysmic-limpingly-kaelyn.ngrok-free.dev/inversiones/gn/dnpp_2235546.html" TargetMode="External"/><Relationship Id="rId12" Type="http://schemas.openxmlformats.org/officeDocument/2006/relationships/hyperlink" Target="https://noncataclysmic-limpingly-kaelyn.ngrok-free.dev/inversiones/gn/dnpp_2235548.html" TargetMode="External"/><Relationship Id="rId13" Type="http://schemas.openxmlformats.org/officeDocument/2006/relationships/hyperlink" Target="https://noncataclysmic-limpingly-kaelyn.ngrok-free.dev/inversiones/gn/dnpp_2235549.html" TargetMode="External"/><Relationship Id="rId14" Type="http://schemas.openxmlformats.org/officeDocument/2006/relationships/hyperlink" Target="https://noncataclysmic-limpingly-kaelyn.ngrok-free.dev/inversiones/gn/dnpp_2235554.html" TargetMode="External"/><Relationship Id="rId15" Type="http://schemas.openxmlformats.org/officeDocument/2006/relationships/hyperlink" Target="https://noncataclysmic-limpingly-kaelyn.ngrok-free.dev/inversiones/gn/dnpp_2235555.html" TargetMode="External"/><Relationship Id="rId16" Type="http://schemas.openxmlformats.org/officeDocument/2006/relationships/hyperlink" Target="https://noncataclysmic-limpingly-kaelyn.ngrok-free.dev/inversiones/gn/dnpp_2235558.html" TargetMode="Externa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5563.html" TargetMode="External"/><Relationship Id="rId3" Type="http://schemas.openxmlformats.org/officeDocument/2006/relationships/hyperlink" Target="https://noncataclysmic-limpingly-kaelyn.ngrok-free.dev/inversiones/gn/dnpp_2235564.html" TargetMode="External"/><Relationship Id="rId4" Type="http://schemas.openxmlformats.org/officeDocument/2006/relationships/hyperlink" Target="https://noncataclysmic-limpingly-kaelyn.ngrok-free.dev/inversiones/gn/dnpp_2235565.html" TargetMode="External"/><Relationship Id="rId5" Type="http://schemas.openxmlformats.org/officeDocument/2006/relationships/hyperlink" Target="https://noncataclysmic-limpingly-kaelyn.ngrok-free.dev/inversiones/gn/dnpp_2235566.html" TargetMode="External"/><Relationship Id="rId6" Type="http://schemas.openxmlformats.org/officeDocument/2006/relationships/hyperlink" Target="https://noncataclysmic-limpingly-kaelyn.ngrok-free.dev/inversiones/gn/dnpp_2235568.html" TargetMode="External"/><Relationship Id="rId7" Type="http://schemas.openxmlformats.org/officeDocument/2006/relationships/hyperlink" Target="https://noncataclysmic-limpingly-kaelyn.ngrok-free.dev/inversiones/gn/dnpp_2235569.html" TargetMode="External"/><Relationship Id="rId8" Type="http://schemas.openxmlformats.org/officeDocument/2006/relationships/hyperlink" Target="https://noncataclysmic-limpingly-kaelyn.ngrok-free.dev/inversiones/gn/dnpp_2235579.html" TargetMode="External"/><Relationship Id="rId9" Type="http://schemas.openxmlformats.org/officeDocument/2006/relationships/hyperlink" Target="https://noncataclysmic-limpingly-kaelyn.ngrok-free.dev/inversiones/gn/dnpp_2235583.html" TargetMode="External"/><Relationship Id="rId10" Type="http://schemas.openxmlformats.org/officeDocument/2006/relationships/hyperlink" Target="https://noncataclysmic-limpingly-kaelyn.ngrok-free.dev/inversiones/gn/dnpp_2235585.html" TargetMode="External"/><Relationship Id="rId11" Type="http://schemas.openxmlformats.org/officeDocument/2006/relationships/hyperlink" Target="https://noncataclysmic-limpingly-kaelyn.ngrok-free.dev/inversiones/gn/dnpp_2235601.html" TargetMode="External"/><Relationship Id="rId12" Type="http://schemas.openxmlformats.org/officeDocument/2006/relationships/hyperlink" Target="https://noncataclysmic-limpingly-kaelyn.ngrok-free.dev/inversiones/gn/dnpp_2235603.html" TargetMode="External"/><Relationship Id="rId13" Type="http://schemas.openxmlformats.org/officeDocument/2006/relationships/hyperlink" Target="https://noncataclysmic-limpingly-kaelyn.ngrok-free.dev/inversiones/gn/dnpp_2235604.html" TargetMode="External"/><Relationship Id="rId14" Type="http://schemas.openxmlformats.org/officeDocument/2006/relationships/hyperlink" Target="https://noncataclysmic-limpingly-kaelyn.ngrok-free.dev/inversiones/gn/dnpp_2235605.html" TargetMode="External"/><Relationship Id="rId15" Type="http://schemas.openxmlformats.org/officeDocument/2006/relationships/hyperlink" Target="https://noncataclysmic-limpingly-kaelyn.ngrok-free.dev/inversiones/gn/dnpp_2235607.html" TargetMode="External"/><Relationship Id="rId16" Type="http://schemas.openxmlformats.org/officeDocument/2006/relationships/hyperlink" Target="https://noncataclysmic-limpingly-kaelyn.ngrok-free.dev/inversiones/gn/dnpp_2235608.html" TargetMode="Externa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5609.html" TargetMode="External"/><Relationship Id="rId3" Type="http://schemas.openxmlformats.org/officeDocument/2006/relationships/hyperlink" Target="https://noncataclysmic-limpingly-kaelyn.ngrok-free.dev/inversiones/gn/dnpp_2235611.html" TargetMode="External"/><Relationship Id="rId4" Type="http://schemas.openxmlformats.org/officeDocument/2006/relationships/hyperlink" Target="https://noncataclysmic-limpingly-kaelyn.ngrok-free.dev/inversiones/gn/dnpp_2235612.html" TargetMode="External"/><Relationship Id="rId5" Type="http://schemas.openxmlformats.org/officeDocument/2006/relationships/hyperlink" Target="https://noncataclysmic-limpingly-kaelyn.ngrok-free.dev/inversiones/gn/dnpp_2235654.html" TargetMode="External"/><Relationship Id="rId6" Type="http://schemas.openxmlformats.org/officeDocument/2006/relationships/hyperlink" Target="https://noncataclysmic-limpingly-kaelyn.ngrok-free.dev/inversiones/gn/dnpp_2235655.html" TargetMode="External"/><Relationship Id="rId7" Type="http://schemas.openxmlformats.org/officeDocument/2006/relationships/hyperlink" Target="https://noncataclysmic-limpingly-kaelyn.ngrok-free.dev/inversiones/gn/dnpp_2235657.html" TargetMode="External"/><Relationship Id="rId8" Type="http://schemas.openxmlformats.org/officeDocument/2006/relationships/hyperlink" Target="https://noncataclysmic-limpingly-kaelyn.ngrok-free.dev/inversiones/gn/dnpp_2235658.html" TargetMode="External"/><Relationship Id="rId9" Type="http://schemas.openxmlformats.org/officeDocument/2006/relationships/hyperlink" Target="https://noncataclysmic-limpingly-kaelyn.ngrok-free.dev/inversiones/gn/dnpp_2235659.html" TargetMode="External"/><Relationship Id="rId10" Type="http://schemas.openxmlformats.org/officeDocument/2006/relationships/hyperlink" Target="https://noncataclysmic-limpingly-kaelyn.ngrok-free.dev/inversiones/gn/dnpp_2235700.html" TargetMode="External"/><Relationship Id="rId11" Type="http://schemas.openxmlformats.org/officeDocument/2006/relationships/hyperlink" Target="https://noncataclysmic-limpingly-kaelyn.ngrok-free.dev/inversiones/gn/dnpp_2235701.html" TargetMode="External"/><Relationship Id="rId12" Type="http://schemas.openxmlformats.org/officeDocument/2006/relationships/hyperlink" Target="https://noncataclysmic-limpingly-kaelyn.ngrok-free.dev/inversiones/gn/dnpp_2235702.html" TargetMode="External"/><Relationship Id="rId13" Type="http://schemas.openxmlformats.org/officeDocument/2006/relationships/hyperlink" Target="https://noncataclysmic-limpingly-kaelyn.ngrok-free.dev/inversiones/gn/dnpp_2235706.html" TargetMode="External"/><Relationship Id="rId14" Type="http://schemas.openxmlformats.org/officeDocument/2006/relationships/hyperlink" Target="https://noncataclysmic-limpingly-kaelyn.ngrok-free.dev/inversiones/gn/dnpp_2235709.html" TargetMode="External"/><Relationship Id="rId15" Type="http://schemas.openxmlformats.org/officeDocument/2006/relationships/hyperlink" Target="https://noncataclysmic-limpingly-kaelyn.ngrok-free.dev/inversiones/gn/dnpp_2235713.html" TargetMode="External"/><Relationship Id="rId16" Type="http://schemas.openxmlformats.org/officeDocument/2006/relationships/hyperlink" Target="https://noncataclysmic-limpingly-kaelyn.ngrok-free.dev/inversiones/gn/dnpp_2235723.html" TargetMode="Externa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5727.html" TargetMode="External"/><Relationship Id="rId3" Type="http://schemas.openxmlformats.org/officeDocument/2006/relationships/hyperlink" Target="https://noncataclysmic-limpingly-kaelyn.ngrok-free.dev/inversiones/gn/dnpp_2235730.html" TargetMode="External"/><Relationship Id="rId4" Type="http://schemas.openxmlformats.org/officeDocument/2006/relationships/hyperlink" Target="https://noncataclysmic-limpingly-kaelyn.ngrok-free.dev/inversiones/gn/dnpp_2235800.html" TargetMode="External"/><Relationship Id="rId5" Type="http://schemas.openxmlformats.org/officeDocument/2006/relationships/hyperlink" Target="https://noncataclysmic-limpingly-kaelyn.ngrok-free.dev/inversiones/gn/dnpp_2245653.html" TargetMode="External"/><Relationship Id="rId6" Type="http://schemas.openxmlformats.org/officeDocument/2006/relationships/hyperlink" Target="https://noncataclysmic-limpingly-kaelyn.ngrok-free.dev/inversiones/gn/dnpp_2249276.html" TargetMode="External"/><Relationship Id="rId7" Type="http://schemas.openxmlformats.org/officeDocument/2006/relationships/hyperlink" Target="https://noncataclysmic-limpingly-kaelyn.ngrok-free.dev/inversiones/gn/dnpp_2250947.html" TargetMode="External"/><Relationship Id="rId8" Type="http://schemas.openxmlformats.org/officeDocument/2006/relationships/hyperlink" Target="https://noncataclysmic-limpingly-kaelyn.ngrok-free.dev/inversiones/gn/dnpp_2251051.html" TargetMode="External"/><Relationship Id="rId9" Type="http://schemas.openxmlformats.org/officeDocument/2006/relationships/hyperlink" Target="https://noncataclysmic-limpingly-kaelyn.ngrok-free.dev/inversiones/gn/dnpp_2251076.html" TargetMode="External"/><Relationship Id="rId10" Type="http://schemas.openxmlformats.org/officeDocument/2006/relationships/hyperlink" Target="https://noncataclysmic-limpingly-kaelyn.ngrok-free.dev/inversiones/gn/dnpp_2251083.html" TargetMode="External"/><Relationship Id="rId11" Type="http://schemas.openxmlformats.org/officeDocument/2006/relationships/hyperlink" Target="https://noncataclysmic-limpingly-kaelyn.ngrok-free.dev/inversiones/gn/dnpp_2251094.html" TargetMode="External"/><Relationship Id="rId12" Type="http://schemas.openxmlformats.org/officeDocument/2006/relationships/hyperlink" Target="https://noncataclysmic-limpingly-kaelyn.ngrok-free.dev/inversiones/gn/dnpp_2251113.html" TargetMode="External"/><Relationship Id="rId13" Type="http://schemas.openxmlformats.org/officeDocument/2006/relationships/hyperlink" Target="https://noncataclysmic-limpingly-kaelyn.ngrok-free.dev/inversiones/gn/dnpp_2251118.html" TargetMode="External"/><Relationship Id="rId14" Type="http://schemas.openxmlformats.org/officeDocument/2006/relationships/hyperlink" Target="https://noncataclysmic-limpingly-kaelyn.ngrok-free.dev/inversiones/gn/dnpp_2251140.html" TargetMode="External"/><Relationship Id="rId15" Type="http://schemas.openxmlformats.org/officeDocument/2006/relationships/hyperlink" Target="https://noncataclysmic-limpingly-kaelyn.ngrok-free.dev/inversiones/gn/dnpp_2251151.html" TargetMode="External"/><Relationship Id="rId16" Type="http://schemas.openxmlformats.org/officeDocument/2006/relationships/hyperlink" Target="https://noncataclysmic-limpingly-kaelyn.ngrok-free.dev/inversiones/gn/dnpp_2251228.html" TargetMode="Externa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1237.html" TargetMode="External"/><Relationship Id="rId3" Type="http://schemas.openxmlformats.org/officeDocument/2006/relationships/hyperlink" Target="https://noncataclysmic-limpingly-kaelyn.ngrok-free.dev/inversiones/gn/dnpp_2251244.html" TargetMode="External"/><Relationship Id="rId4" Type="http://schemas.openxmlformats.org/officeDocument/2006/relationships/hyperlink" Target="https://noncataclysmic-limpingly-kaelyn.ngrok-free.dev/inversiones/gn/dnpp_2251279.html" TargetMode="External"/><Relationship Id="rId5" Type="http://schemas.openxmlformats.org/officeDocument/2006/relationships/hyperlink" Target="https://noncataclysmic-limpingly-kaelyn.ngrok-free.dev/inversiones/gn/dnpp_2251309.html" TargetMode="External"/><Relationship Id="rId6" Type="http://schemas.openxmlformats.org/officeDocument/2006/relationships/hyperlink" Target="https://noncataclysmic-limpingly-kaelyn.ngrok-free.dev/inversiones/gn/dnpp_2251323.html" TargetMode="External"/><Relationship Id="rId7" Type="http://schemas.openxmlformats.org/officeDocument/2006/relationships/hyperlink" Target="https://noncataclysmic-limpingly-kaelyn.ngrok-free.dev/inversiones/gn/dnpp_2251333.html" TargetMode="External"/><Relationship Id="rId8" Type="http://schemas.openxmlformats.org/officeDocument/2006/relationships/hyperlink" Target="https://noncataclysmic-limpingly-kaelyn.ngrok-free.dev/inversiones/gn/dnpp_2251602.html" TargetMode="External"/><Relationship Id="rId9" Type="http://schemas.openxmlformats.org/officeDocument/2006/relationships/hyperlink" Target="https://noncataclysmic-limpingly-kaelyn.ngrok-free.dev/inversiones/gn/dnpp_2251609.html" TargetMode="External"/><Relationship Id="rId10" Type="http://schemas.openxmlformats.org/officeDocument/2006/relationships/hyperlink" Target="https://noncataclysmic-limpingly-kaelyn.ngrok-free.dev/inversiones/gn/dnpp_2251685.html" TargetMode="External"/><Relationship Id="rId11" Type="http://schemas.openxmlformats.org/officeDocument/2006/relationships/hyperlink" Target="https://noncataclysmic-limpingly-kaelyn.ngrok-free.dev/inversiones/gn/dnpp_2251689.html" TargetMode="External"/><Relationship Id="rId12" Type="http://schemas.openxmlformats.org/officeDocument/2006/relationships/hyperlink" Target="https://noncataclysmic-limpingly-kaelyn.ngrok-free.dev/inversiones/gn/dnpp_2252405.html" TargetMode="External"/><Relationship Id="rId13" Type="http://schemas.openxmlformats.org/officeDocument/2006/relationships/hyperlink" Target="https://noncataclysmic-limpingly-kaelyn.ngrok-free.dev/inversiones/gn/dnpp_2252768.html" TargetMode="External"/><Relationship Id="rId14" Type="http://schemas.openxmlformats.org/officeDocument/2006/relationships/hyperlink" Target="https://noncataclysmic-limpingly-kaelyn.ngrok-free.dev/inversiones/gn/dnpp_2252832.html" TargetMode="External"/><Relationship Id="rId15" Type="http://schemas.openxmlformats.org/officeDocument/2006/relationships/hyperlink" Target="https://noncataclysmic-limpingly-kaelyn.ngrok-free.dev/inversiones/gn/dnpp_2253673.html" TargetMode="External"/><Relationship Id="rId16" Type="http://schemas.openxmlformats.org/officeDocument/2006/relationships/hyperlink" Target="https://noncataclysmic-limpingly-kaelyn.ngrok-free.dev/inversiones/gn/dnpp_2253727.html" TargetMode="Externa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4117.html" TargetMode="External"/><Relationship Id="rId3" Type="http://schemas.openxmlformats.org/officeDocument/2006/relationships/hyperlink" Target="https://noncataclysmic-limpingly-kaelyn.ngrok-free.dev/inversiones/gn/dnpp_2254847.html" TargetMode="External"/><Relationship Id="rId4" Type="http://schemas.openxmlformats.org/officeDocument/2006/relationships/hyperlink" Target="https://noncataclysmic-limpingly-kaelyn.ngrok-free.dev/inversiones/gn/dnpp_2254850.html" TargetMode="External"/><Relationship Id="rId5" Type="http://schemas.openxmlformats.org/officeDocument/2006/relationships/hyperlink" Target="https://noncataclysmic-limpingly-kaelyn.ngrok-free.dev/inversiones/gn/dnpp_2255198.html" TargetMode="External"/><Relationship Id="rId6" Type="http://schemas.openxmlformats.org/officeDocument/2006/relationships/hyperlink" Target="https://noncataclysmic-limpingly-kaelyn.ngrok-free.dev/inversiones/gn/dnpp_2255694.html" TargetMode="External"/><Relationship Id="rId7" Type="http://schemas.openxmlformats.org/officeDocument/2006/relationships/hyperlink" Target="https://noncataclysmic-limpingly-kaelyn.ngrok-free.dev/inversiones/gn/dnpp_2255956.html" TargetMode="External"/><Relationship Id="rId8" Type="http://schemas.openxmlformats.org/officeDocument/2006/relationships/hyperlink" Target="https://noncataclysmic-limpingly-kaelyn.ngrok-free.dev/inversiones/gn/dnpp_2256070.html" TargetMode="External"/><Relationship Id="rId9" Type="http://schemas.openxmlformats.org/officeDocument/2006/relationships/hyperlink" Target="https://noncataclysmic-limpingly-kaelyn.ngrok-free.dev/inversiones/gn/dnpp_2256323.html" TargetMode="External"/><Relationship Id="rId10" Type="http://schemas.openxmlformats.org/officeDocument/2006/relationships/hyperlink" Target="https://noncataclysmic-limpingly-kaelyn.ngrok-free.dev/inversiones/gn/dnpp_2256647.html" TargetMode="External"/><Relationship Id="rId11" Type="http://schemas.openxmlformats.org/officeDocument/2006/relationships/hyperlink" Target="https://noncataclysmic-limpingly-kaelyn.ngrok-free.dev/inversiones/gn/dnpp_2256728.html" TargetMode="External"/><Relationship Id="rId12" Type="http://schemas.openxmlformats.org/officeDocument/2006/relationships/hyperlink" Target="https://noncataclysmic-limpingly-kaelyn.ngrok-free.dev/inversiones/gn/dnpp_2257003.html" TargetMode="External"/><Relationship Id="rId13" Type="http://schemas.openxmlformats.org/officeDocument/2006/relationships/hyperlink" Target="https://noncataclysmic-limpingly-kaelyn.ngrok-free.dev/inversiones/gn/dnpp_2257228.html" TargetMode="External"/><Relationship Id="rId14" Type="http://schemas.openxmlformats.org/officeDocument/2006/relationships/hyperlink" Target="https://noncataclysmic-limpingly-kaelyn.ngrok-free.dev/inversiones/gn/dnpp_2257235.html" TargetMode="External"/><Relationship Id="rId15" Type="http://schemas.openxmlformats.org/officeDocument/2006/relationships/hyperlink" Target="https://noncataclysmic-limpingly-kaelyn.ngrok-free.dev/inversiones/gn/dnpp_2257588.html" TargetMode="External"/><Relationship Id="rId16" Type="http://schemas.openxmlformats.org/officeDocument/2006/relationships/hyperlink" Target="https://noncataclysmic-limpingly-kaelyn.ngrok-free.dev/inversiones/gn/dnpp_2257745.html" TargetMode="Externa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7777.html" TargetMode="External"/><Relationship Id="rId3" Type="http://schemas.openxmlformats.org/officeDocument/2006/relationships/hyperlink" Target="https://noncataclysmic-limpingly-kaelyn.ngrok-free.dev/inversiones/gn/dnpp_2259053.html" TargetMode="External"/><Relationship Id="rId4" Type="http://schemas.openxmlformats.org/officeDocument/2006/relationships/hyperlink" Target="https://noncataclysmic-limpingly-kaelyn.ngrok-free.dev/inversiones/gn/dnpp_2259193.html" TargetMode="External"/><Relationship Id="rId5" Type="http://schemas.openxmlformats.org/officeDocument/2006/relationships/hyperlink" Target="https://noncataclysmic-limpingly-kaelyn.ngrok-free.dev/inversiones/gn/dnpp_2259273.html" TargetMode="External"/><Relationship Id="rId6" Type="http://schemas.openxmlformats.org/officeDocument/2006/relationships/hyperlink" Target="https://noncataclysmic-limpingly-kaelyn.ngrok-free.dev/inversiones/gn/dnpp_2260079.html" TargetMode="External"/><Relationship Id="rId7" Type="http://schemas.openxmlformats.org/officeDocument/2006/relationships/hyperlink" Target="https://noncataclysmic-limpingly-kaelyn.ngrok-free.dev/inversiones/gn/dnpp_2260173.html" TargetMode="External"/><Relationship Id="rId8" Type="http://schemas.openxmlformats.org/officeDocument/2006/relationships/hyperlink" Target="https://noncataclysmic-limpingly-kaelyn.ngrok-free.dev/inversiones/gn/dnpp_2260525.html" TargetMode="External"/><Relationship Id="rId9" Type="http://schemas.openxmlformats.org/officeDocument/2006/relationships/hyperlink" Target="https://noncataclysmic-limpingly-kaelyn.ngrok-free.dev/inversiones/gn/dnpp_2260542.html" TargetMode="External"/><Relationship Id="rId10" Type="http://schemas.openxmlformats.org/officeDocument/2006/relationships/hyperlink" Target="https://noncataclysmic-limpingly-kaelyn.ngrok-free.dev/inversiones/gn/dnpp_2260573.html" TargetMode="External"/><Relationship Id="rId11" Type="http://schemas.openxmlformats.org/officeDocument/2006/relationships/hyperlink" Target="https://noncataclysmic-limpingly-kaelyn.ngrok-free.dev/inversiones/gn/dnpp_2260630.html" TargetMode="External"/><Relationship Id="rId12" Type="http://schemas.openxmlformats.org/officeDocument/2006/relationships/hyperlink" Target="https://noncataclysmic-limpingly-kaelyn.ngrok-free.dev/inversiones/gn/dnpp_2260863.html" TargetMode="External"/><Relationship Id="rId13" Type="http://schemas.openxmlformats.org/officeDocument/2006/relationships/hyperlink" Target="https://noncataclysmic-limpingly-kaelyn.ngrok-free.dev/inversiones/gn/dnpp_2261092.html" TargetMode="External"/><Relationship Id="rId14" Type="http://schemas.openxmlformats.org/officeDocument/2006/relationships/hyperlink" Target="https://noncataclysmic-limpingly-kaelyn.ngrok-free.dev/inversiones/gn/dnpp_2261186.html" TargetMode="External"/><Relationship Id="rId15" Type="http://schemas.openxmlformats.org/officeDocument/2006/relationships/hyperlink" Target="https://noncataclysmic-limpingly-kaelyn.ngrok-free.dev/inversiones/gn/dnpp_2262010.html" TargetMode="External"/><Relationship Id="rId16" Type="http://schemas.openxmlformats.org/officeDocument/2006/relationships/hyperlink" Target="https://noncataclysmic-limpingly-kaelyn.ngrok-free.dev/inversiones/gn/dnpp_2262069.html" TargetMode="Externa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2794.html" TargetMode="External"/><Relationship Id="rId3" Type="http://schemas.openxmlformats.org/officeDocument/2006/relationships/hyperlink" Target="https://noncataclysmic-limpingly-kaelyn.ngrok-free.dev/inversiones/gn/dnpp_2262934.html" TargetMode="External"/><Relationship Id="rId4" Type="http://schemas.openxmlformats.org/officeDocument/2006/relationships/hyperlink" Target="https://noncataclysmic-limpingly-kaelyn.ngrok-free.dev/inversiones/gn/dnpp_2263617.html" TargetMode="External"/><Relationship Id="rId5" Type="http://schemas.openxmlformats.org/officeDocument/2006/relationships/hyperlink" Target="https://noncataclysmic-limpingly-kaelyn.ngrok-free.dev/inversiones/gn/dnpp_2263629.html" TargetMode="External"/><Relationship Id="rId6" Type="http://schemas.openxmlformats.org/officeDocument/2006/relationships/hyperlink" Target="https://noncataclysmic-limpingly-kaelyn.ngrok-free.dev/inversiones/gn/dnpp_2263689.html" TargetMode="External"/><Relationship Id="rId7" Type="http://schemas.openxmlformats.org/officeDocument/2006/relationships/hyperlink" Target="https://noncataclysmic-limpingly-kaelyn.ngrok-free.dev/inversiones/gn/dnpp_2263854.html" TargetMode="External"/><Relationship Id="rId8" Type="http://schemas.openxmlformats.org/officeDocument/2006/relationships/hyperlink" Target="https://noncataclysmic-limpingly-kaelyn.ngrok-free.dev/inversiones/gn/dnpp_2263918.html" TargetMode="External"/><Relationship Id="rId9" Type="http://schemas.openxmlformats.org/officeDocument/2006/relationships/hyperlink" Target="https://noncataclysmic-limpingly-kaelyn.ngrok-free.dev/inversiones/gn/dnpp_2264061.html" TargetMode="External"/><Relationship Id="rId10" Type="http://schemas.openxmlformats.org/officeDocument/2006/relationships/hyperlink" Target="https://noncataclysmic-limpingly-kaelyn.ngrok-free.dev/inversiones/gn/dnpp_2264070.html" TargetMode="External"/><Relationship Id="rId11" Type="http://schemas.openxmlformats.org/officeDocument/2006/relationships/hyperlink" Target="https://noncataclysmic-limpingly-kaelyn.ngrok-free.dev/inversiones/gn/dnpp_2264128.html" TargetMode="External"/><Relationship Id="rId12" Type="http://schemas.openxmlformats.org/officeDocument/2006/relationships/hyperlink" Target="https://noncataclysmic-limpingly-kaelyn.ngrok-free.dev/inversiones/gn/dnpp_2264141.html" TargetMode="External"/><Relationship Id="rId13" Type="http://schemas.openxmlformats.org/officeDocument/2006/relationships/hyperlink" Target="https://noncataclysmic-limpingly-kaelyn.ngrok-free.dev/inversiones/gn/dnpp_2264206.html" TargetMode="External"/><Relationship Id="rId14" Type="http://schemas.openxmlformats.org/officeDocument/2006/relationships/hyperlink" Target="https://noncataclysmic-limpingly-kaelyn.ngrok-free.dev/inversiones/gn/dnpp_2264617.html" TargetMode="External"/><Relationship Id="rId15" Type="http://schemas.openxmlformats.org/officeDocument/2006/relationships/hyperlink" Target="https://noncataclysmic-limpingly-kaelyn.ngrok-free.dev/inversiones/gn/dnpp_2265193.html" TargetMode="External"/><Relationship Id="rId16" Type="http://schemas.openxmlformats.org/officeDocument/2006/relationships/hyperlink" Target="https://noncataclysmic-limpingly-kaelyn.ngrok-free.dev/inversiones/gn/dnpp_2265210.html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5601.html" TargetMode="External"/><Relationship Id="rId3" Type="http://schemas.openxmlformats.org/officeDocument/2006/relationships/hyperlink" Target="https://noncataclysmic-limpingly-kaelyn.ngrok-free.dev/inversiones/gn/dnpp_2266082.html" TargetMode="External"/><Relationship Id="rId4" Type="http://schemas.openxmlformats.org/officeDocument/2006/relationships/hyperlink" Target="https://noncataclysmic-limpingly-kaelyn.ngrok-free.dev/inversiones/gn/dnpp_2266243.html" TargetMode="External"/><Relationship Id="rId5" Type="http://schemas.openxmlformats.org/officeDocument/2006/relationships/hyperlink" Target="https://noncataclysmic-limpingly-kaelyn.ngrok-free.dev/inversiones/gn/dnpp_2266591.html" TargetMode="External"/><Relationship Id="rId6" Type="http://schemas.openxmlformats.org/officeDocument/2006/relationships/hyperlink" Target="https://noncataclysmic-limpingly-kaelyn.ngrok-free.dev/inversiones/gn/dnpp_2267017.html" TargetMode="External"/><Relationship Id="rId7" Type="http://schemas.openxmlformats.org/officeDocument/2006/relationships/hyperlink" Target="https://noncataclysmic-limpingly-kaelyn.ngrok-free.dev/inversiones/gn/dnpp_2267018.html" TargetMode="External"/><Relationship Id="rId8" Type="http://schemas.openxmlformats.org/officeDocument/2006/relationships/hyperlink" Target="https://noncataclysmic-limpingly-kaelyn.ngrok-free.dev/inversiones/gn/dnpp_2268242.html" TargetMode="External"/><Relationship Id="rId9" Type="http://schemas.openxmlformats.org/officeDocument/2006/relationships/hyperlink" Target="https://noncataclysmic-limpingly-kaelyn.ngrok-free.dev/inversiones/gn/dnpp_2268480.html" TargetMode="External"/><Relationship Id="rId10" Type="http://schemas.openxmlformats.org/officeDocument/2006/relationships/hyperlink" Target="https://noncataclysmic-limpingly-kaelyn.ngrok-free.dev/inversiones/gn/dnpp_2268511.html" TargetMode="External"/><Relationship Id="rId11" Type="http://schemas.openxmlformats.org/officeDocument/2006/relationships/hyperlink" Target="https://noncataclysmic-limpingly-kaelyn.ngrok-free.dev/inversiones/gn/dnpp_2269265.html" TargetMode="External"/><Relationship Id="rId12" Type="http://schemas.openxmlformats.org/officeDocument/2006/relationships/hyperlink" Target="https://noncataclysmic-limpingly-kaelyn.ngrok-free.dev/inversiones/gn/dnpp_2269271.html" TargetMode="External"/><Relationship Id="rId13" Type="http://schemas.openxmlformats.org/officeDocument/2006/relationships/hyperlink" Target="https://noncataclysmic-limpingly-kaelyn.ngrok-free.dev/inversiones/gn/dnpp_2269613.html" TargetMode="External"/><Relationship Id="rId14" Type="http://schemas.openxmlformats.org/officeDocument/2006/relationships/hyperlink" Target="https://noncataclysmic-limpingly-kaelyn.ngrok-free.dev/inversiones/gn/dnpp_2270790.html" TargetMode="External"/><Relationship Id="rId15" Type="http://schemas.openxmlformats.org/officeDocument/2006/relationships/hyperlink" Target="https://noncataclysmic-limpingly-kaelyn.ngrok-free.dev/inversiones/gn/dnpp_2270997.html" TargetMode="External"/><Relationship Id="rId16" Type="http://schemas.openxmlformats.org/officeDocument/2006/relationships/hyperlink" Target="https://noncataclysmic-limpingly-kaelyn.ngrok-free.dev/inversiones/gn/dnpp_2272590.html" TargetMode="Externa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72942.html" TargetMode="External"/><Relationship Id="rId3" Type="http://schemas.openxmlformats.org/officeDocument/2006/relationships/hyperlink" Target="https://noncataclysmic-limpingly-kaelyn.ngrok-free.dev/inversiones/gn/dnpp_2273336.html" TargetMode="External"/><Relationship Id="rId4" Type="http://schemas.openxmlformats.org/officeDocument/2006/relationships/hyperlink" Target="https://noncataclysmic-limpingly-kaelyn.ngrok-free.dev/inversiones/gn/dnpp_2274126.html" TargetMode="External"/><Relationship Id="rId5" Type="http://schemas.openxmlformats.org/officeDocument/2006/relationships/hyperlink" Target="https://noncataclysmic-limpingly-kaelyn.ngrok-free.dev/inversiones/gn/dnpp_2274336.html" TargetMode="External"/><Relationship Id="rId6" Type="http://schemas.openxmlformats.org/officeDocument/2006/relationships/hyperlink" Target="https://noncataclysmic-limpingly-kaelyn.ngrok-free.dev/inversiones/gn/dnpp_2275415.html" TargetMode="External"/><Relationship Id="rId7" Type="http://schemas.openxmlformats.org/officeDocument/2006/relationships/hyperlink" Target="https://noncataclysmic-limpingly-kaelyn.ngrok-free.dev/inversiones/gn/dnpp_2276070.html" TargetMode="External"/><Relationship Id="rId8" Type="http://schemas.openxmlformats.org/officeDocument/2006/relationships/hyperlink" Target="https://noncataclysmic-limpingly-kaelyn.ngrok-free.dev/inversiones/gn/dnpp_2276132.html" TargetMode="External"/><Relationship Id="rId9" Type="http://schemas.openxmlformats.org/officeDocument/2006/relationships/hyperlink" Target="https://noncataclysmic-limpingly-kaelyn.ngrok-free.dev/inversiones/gn/dnpp_2276144.html" TargetMode="External"/><Relationship Id="rId10" Type="http://schemas.openxmlformats.org/officeDocument/2006/relationships/hyperlink" Target="https://noncataclysmic-limpingly-kaelyn.ngrok-free.dev/inversiones/gn/dnpp_2276196.html" TargetMode="External"/><Relationship Id="rId11" Type="http://schemas.openxmlformats.org/officeDocument/2006/relationships/hyperlink" Target="https://noncataclysmic-limpingly-kaelyn.ngrok-free.dev/inversiones/gn/dnpp_2278286.html" TargetMode="External"/><Relationship Id="rId12" Type="http://schemas.openxmlformats.org/officeDocument/2006/relationships/hyperlink" Target="https://noncataclysmic-limpingly-kaelyn.ngrok-free.dev/inversiones/gn/dnpp_2278984.html" TargetMode="External"/><Relationship Id="rId13" Type="http://schemas.openxmlformats.org/officeDocument/2006/relationships/hyperlink" Target="https://noncataclysmic-limpingly-kaelyn.ngrok-free.dev/inversiones/gn/dnpp_2279030.html" TargetMode="External"/><Relationship Id="rId14" Type="http://schemas.openxmlformats.org/officeDocument/2006/relationships/hyperlink" Target="https://noncataclysmic-limpingly-kaelyn.ngrok-free.dev/inversiones/gn/dnpp_2279178.html" TargetMode="External"/><Relationship Id="rId15" Type="http://schemas.openxmlformats.org/officeDocument/2006/relationships/hyperlink" Target="https://noncataclysmic-limpingly-kaelyn.ngrok-free.dev/inversiones/gn/dnpp_2279292.html" TargetMode="External"/><Relationship Id="rId16" Type="http://schemas.openxmlformats.org/officeDocument/2006/relationships/hyperlink" Target="https://noncataclysmic-limpingly-kaelyn.ngrok-free.dev/inversiones/gn/dnpp_2279630.html" TargetMode="Externa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79707.html" TargetMode="External"/><Relationship Id="rId3" Type="http://schemas.openxmlformats.org/officeDocument/2006/relationships/hyperlink" Target="https://noncataclysmic-limpingly-kaelyn.ngrok-free.dev/inversiones/gn/dnpp_2280080.html" TargetMode="External"/><Relationship Id="rId4" Type="http://schemas.openxmlformats.org/officeDocument/2006/relationships/hyperlink" Target="https://noncataclysmic-limpingly-kaelyn.ngrok-free.dev/inversiones/gn/dnpp_2280260.html" TargetMode="External"/><Relationship Id="rId5" Type="http://schemas.openxmlformats.org/officeDocument/2006/relationships/hyperlink" Target="https://noncataclysmic-limpingly-kaelyn.ngrok-free.dev/inversiones/gn/dnpp_2280501.html" TargetMode="External"/><Relationship Id="rId6" Type="http://schemas.openxmlformats.org/officeDocument/2006/relationships/hyperlink" Target="https://noncataclysmic-limpingly-kaelyn.ngrok-free.dev/inversiones/gn/dnpp_2280521.html" TargetMode="External"/><Relationship Id="rId7" Type="http://schemas.openxmlformats.org/officeDocument/2006/relationships/hyperlink" Target="https://noncataclysmic-limpingly-kaelyn.ngrok-free.dev/inversiones/gn/dnpp_2280611.html" TargetMode="External"/><Relationship Id="rId8" Type="http://schemas.openxmlformats.org/officeDocument/2006/relationships/hyperlink" Target="https://noncataclysmic-limpingly-kaelyn.ngrok-free.dev/inversiones/gn/dnpp_2280625.html" TargetMode="External"/><Relationship Id="rId9" Type="http://schemas.openxmlformats.org/officeDocument/2006/relationships/hyperlink" Target="https://noncataclysmic-limpingly-kaelyn.ngrok-free.dev/inversiones/gn/dnpp_2280627.html" TargetMode="External"/><Relationship Id="rId10" Type="http://schemas.openxmlformats.org/officeDocument/2006/relationships/hyperlink" Target="https://noncataclysmic-limpingly-kaelyn.ngrok-free.dev/inversiones/gn/dnpp_2280629.html" TargetMode="External"/><Relationship Id="rId11" Type="http://schemas.openxmlformats.org/officeDocument/2006/relationships/hyperlink" Target="https://noncataclysmic-limpingly-kaelyn.ngrok-free.dev/inversiones/gn/dnpp_2281271.html" TargetMode="External"/><Relationship Id="rId12" Type="http://schemas.openxmlformats.org/officeDocument/2006/relationships/hyperlink" Target="https://noncataclysmic-limpingly-kaelyn.ngrok-free.dev/inversiones/gn/dnpp_2281282.html" TargetMode="External"/><Relationship Id="rId13" Type="http://schemas.openxmlformats.org/officeDocument/2006/relationships/hyperlink" Target="https://noncataclysmic-limpingly-kaelyn.ngrok-free.dev/inversiones/gn/dnpp_2281449.html" TargetMode="External"/><Relationship Id="rId14" Type="http://schemas.openxmlformats.org/officeDocument/2006/relationships/hyperlink" Target="https://noncataclysmic-limpingly-kaelyn.ngrok-free.dev/inversiones/gn/dnpp_2281803.html" TargetMode="External"/><Relationship Id="rId15" Type="http://schemas.openxmlformats.org/officeDocument/2006/relationships/hyperlink" Target="https://noncataclysmic-limpingly-kaelyn.ngrok-free.dev/inversiones/gn/dnpp_2282083.html" TargetMode="External"/><Relationship Id="rId16" Type="http://schemas.openxmlformats.org/officeDocument/2006/relationships/hyperlink" Target="https://noncataclysmic-limpingly-kaelyn.ngrok-free.dev/inversiones/gn/dnpp_2282514.html" TargetMode="Externa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82656.html" TargetMode="External"/><Relationship Id="rId3" Type="http://schemas.openxmlformats.org/officeDocument/2006/relationships/hyperlink" Target="https://noncataclysmic-limpingly-kaelyn.ngrok-free.dev/inversiones/gn/dnpp_2283000.html" TargetMode="External"/><Relationship Id="rId4" Type="http://schemas.openxmlformats.org/officeDocument/2006/relationships/hyperlink" Target="https://noncataclysmic-limpingly-kaelyn.ngrok-free.dev/inversiones/gn/dnpp_2283136.html" TargetMode="External"/><Relationship Id="rId5" Type="http://schemas.openxmlformats.org/officeDocument/2006/relationships/hyperlink" Target="https://noncataclysmic-limpingly-kaelyn.ngrok-free.dev/inversiones/gn/dnpp_2283732.html" TargetMode="External"/><Relationship Id="rId6" Type="http://schemas.openxmlformats.org/officeDocument/2006/relationships/hyperlink" Target="https://noncataclysmic-limpingly-kaelyn.ngrok-free.dev/inversiones/gn/dnpp_2283803.html" TargetMode="External"/><Relationship Id="rId7" Type="http://schemas.openxmlformats.org/officeDocument/2006/relationships/hyperlink" Target="https://noncataclysmic-limpingly-kaelyn.ngrok-free.dev/inversiones/gn/dnpp_2283990.html" TargetMode="External"/><Relationship Id="rId8" Type="http://schemas.openxmlformats.org/officeDocument/2006/relationships/hyperlink" Target="https://noncataclysmic-limpingly-kaelyn.ngrok-free.dev/inversiones/gn/dnpp_2284002.html" TargetMode="External"/><Relationship Id="rId9" Type="http://schemas.openxmlformats.org/officeDocument/2006/relationships/hyperlink" Target="https://noncataclysmic-limpingly-kaelyn.ngrok-free.dev/inversiones/gn/dnpp_2284052.html" TargetMode="External"/><Relationship Id="rId10" Type="http://schemas.openxmlformats.org/officeDocument/2006/relationships/hyperlink" Target="https://noncataclysmic-limpingly-kaelyn.ngrok-free.dev/inversiones/gn/dnpp_2284075.html" TargetMode="External"/><Relationship Id="rId11" Type="http://schemas.openxmlformats.org/officeDocument/2006/relationships/hyperlink" Target="https://noncataclysmic-limpingly-kaelyn.ngrok-free.dev/inversiones/gn/dnpp_2284167.html" TargetMode="External"/><Relationship Id="rId12" Type="http://schemas.openxmlformats.org/officeDocument/2006/relationships/hyperlink" Target="https://noncataclysmic-limpingly-kaelyn.ngrok-free.dev/inversiones/gn/dnpp_2284274.html" TargetMode="External"/><Relationship Id="rId13" Type="http://schemas.openxmlformats.org/officeDocument/2006/relationships/hyperlink" Target="https://noncataclysmic-limpingly-kaelyn.ngrok-free.dev/inversiones/gn/dnpp_2284337.html" TargetMode="External"/><Relationship Id="rId14" Type="http://schemas.openxmlformats.org/officeDocument/2006/relationships/hyperlink" Target="https://noncataclysmic-limpingly-kaelyn.ngrok-free.dev/inversiones/gn/dnpp_2285435.html" TargetMode="External"/><Relationship Id="rId15" Type="http://schemas.openxmlformats.org/officeDocument/2006/relationships/hyperlink" Target="https://noncataclysmic-limpingly-kaelyn.ngrok-free.dev/inversiones/gn/dnpp_2285436.html" TargetMode="External"/><Relationship Id="rId16" Type="http://schemas.openxmlformats.org/officeDocument/2006/relationships/hyperlink" Target="https://noncataclysmic-limpingly-kaelyn.ngrok-free.dev/inversiones/gn/dnpp_2285885.html" TargetMode="Externa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86606.html" TargetMode="External"/><Relationship Id="rId3" Type="http://schemas.openxmlformats.org/officeDocument/2006/relationships/hyperlink" Target="https://noncataclysmic-limpingly-kaelyn.ngrok-free.dev/inversiones/gn/dnpp_2286683.html" TargetMode="External"/><Relationship Id="rId4" Type="http://schemas.openxmlformats.org/officeDocument/2006/relationships/hyperlink" Target="https://noncataclysmic-limpingly-kaelyn.ngrok-free.dev/inversiones/gn/dnpp_2286685.html" TargetMode="External"/><Relationship Id="rId5" Type="http://schemas.openxmlformats.org/officeDocument/2006/relationships/hyperlink" Target="https://noncataclysmic-limpingly-kaelyn.ngrok-free.dev/inversiones/gn/dnpp_2286781.html" TargetMode="External"/><Relationship Id="rId6" Type="http://schemas.openxmlformats.org/officeDocument/2006/relationships/hyperlink" Target="https://noncataclysmic-limpingly-kaelyn.ngrok-free.dev/inversiones/gn/dnpp_2286905.html" TargetMode="External"/><Relationship Id="rId7" Type="http://schemas.openxmlformats.org/officeDocument/2006/relationships/hyperlink" Target="https://noncataclysmic-limpingly-kaelyn.ngrok-free.dev/inversiones/gn/dnpp_2286909.html" TargetMode="External"/><Relationship Id="rId8" Type="http://schemas.openxmlformats.org/officeDocument/2006/relationships/hyperlink" Target="https://noncataclysmic-limpingly-kaelyn.ngrok-free.dev/inversiones/gn/dnpp_2287086.html" TargetMode="External"/><Relationship Id="rId9" Type="http://schemas.openxmlformats.org/officeDocument/2006/relationships/hyperlink" Target="https://noncataclysmic-limpingly-kaelyn.ngrok-free.dev/inversiones/gn/dnpp_2287088.html" TargetMode="External"/><Relationship Id="rId10" Type="http://schemas.openxmlformats.org/officeDocument/2006/relationships/hyperlink" Target="https://noncataclysmic-limpingly-kaelyn.ngrok-free.dev/inversiones/gn/dnpp_2289942.html" TargetMode="External"/><Relationship Id="rId11" Type="http://schemas.openxmlformats.org/officeDocument/2006/relationships/hyperlink" Target="https://noncataclysmic-limpingly-kaelyn.ngrok-free.dev/inversiones/gn/dnpp_2289945.html" TargetMode="External"/><Relationship Id="rId12" Type="http://schemas.openxmlformats.org/officeDocument/2006/relationships/hyperlink" Target="https://noncataclysmic-limpingly-kaelyn.ngrok-free.dev/inversiones/gn/dnpp_2289946.html" TargetMode="External"/><Relationship Id="rId13" Type="http://schemas.openxmlformats.org/officeDocument/2006/relationships/hyperlink" Target="https://noncataclysmic-limpingly-kaelyn.ngrok-free.dev/inversiones/gn/dnpp_2289960.html" TargetMode="External"/><Relationship Id="rId14" Type="http://schemas.openxmlformats.org/officeDocument/2006/relationships/hyperlink" Target="https://noncataclysmic-limpingly-kaelyn.ngrok-free.dev/inversiones/gn/dnpp_2289965.html" TargetMode="External"/><Relationship Id="rId15" Type="http://schemas.openxmlformats.org/officeDocument/2006/relationships/hyperlink" Target="https://noncataclysmic-limpingly-kaelyn.ngrok-free.dev/inversiones/gn/dnpp_2289966.html" TargetMode="External"/><Relationship Id="rId16" Type="http://schemas.openxmlformats.org/officeDocument/2006/relationships/hyperlink" Target="https://noncataclysmic-limpingly-kaelyn.ngrok-free.dev/inversiones/gn/dnpp_2292736.html" TargetMode="Externa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93516.html" TargetMode="External"/><Relationship Id="rId3" Type="http://schemas.openxmlformats.org/officeDocument/2006/relationships/hyperlink" Target="https://noncataclysmic-limpingly-kaelyn.ngrok-free.dev/inversiones/gn/dnpp_2293521.html" TargetMode="External"/><Relationship Id="rId4" Type="http://schemas.openxmlformats.org/officeDocument/2006/relationships/hyperlink" Target="https://noncataclysmic-limpingly-kaelyn.ngrok-free.dev/inversiones/gn/dnpp_2293764.html" TargetMode="External"/><Relationship Id="rId5" Type="http://schemas.openxmlformats.org/officeDocument/2006/relationships/hyperlink" Target="https://noncataclysmic-limpingly-kaelyn.ngrok-free.dev/inversiones/gn/dnpp_2293767.html" TargetMode="External"/><Relationship Id="rId6" Type="http://schemas.openxmlformats.org/officeDocument/2006/relationships/hyperlink" Target="https://noncataclysmic-limpingly-kaelyn.ngrok-free.dev/inversiones/gn/dnpp_2293851.html" TargetMode="External"/><Relationship Id="rId7" Type="http://schemas.openxmlformats.org/officeDocument/2006/relationships/hyperlink" Target="https://noncataclysmic-limpingly-kaelyn.ngrok-free.dev/inversiones/gn/dnpp_2295627.html" TargetMode="External"/><Relationship Id="rId8" Type="http://schemas.openxmlformats.org/officeDocument/2006/relationships/hyperlink" Target="https://noncataclysmic-limpingly-kaelyn.ngrok-free.dev/inversiones/gn/dnpp_2295628.html" TargetMode="External"/><Relationship Id="rId9" Type="http://schemas.openxmlformats.org/officeDocument/2006/relationships/hyperlink" Target="https://noncataclysmic-limpingly-kaelyn.ngrok-free.dev/inversiones/gn/dnpp_2295629.html" TargetMode="External"/><Relationship Id="rId10" Type="http://schemas.openxmlformats.org/officeDocument/2006/relationships/hyperlink" Target="https://noncataclysmic-limpingly-kaelyn.ngrok-free.dev/inversiones/gn/dnpp_2297617.html" TargetMode="External"/><Relationship Id="rId11" Type="http://schemas.openxmlformats.org/officeDocument/2006/relationships/hyperlink" Target="https://noncataclysmic-limpingly-kaelyn.ngrok-free.dev/inversiones/gn/dnpp_2299423.html" TargetMode="External"/><Relationship Id="rId12" Type="http://schemas.openxmlformats.org/officeDocument/2006/relationships/hyperlink" Target="https://noncataclysmic-limpingly-kaelyn.ngrok-free.dev/inversiones/gn/dnpp_2299942.html" TargetMode="External"/><Relationship Id="rId13" Type="http://schemas.openxmlformats.org/officeDocument/2006/relationships/hyperlink" Target="https://noncataclysmic-limpingly-kaelyn.ngrok-free.dev/inversiones/gn/dnpp_2301609.html" TargetMode="External"/><Relationship Id="rId14" Type="http://schemas.openxmlformats.org/officeDocument/2006/relationships/hyperlink" Target="https://noncataclysmic-limpingly-kaelyn.ngrok-free.dev/inversiones/gn/dnpp_2301610.html" TargetMode="External"/><Relationship Id="rId15" Type="http://schemas.openxmlformats.org/officeDocument/2006/relationships/hyperlink" Target="https://noncataclysmic-limpingly-kaelyn.ngrok-free.dev/inversiones/gn/dnpp_2301611.html" TargetMode="External"/><Relationship Id="rId16" Type="http://schemas.openxmlformats.org/officeDocument/2006/relationships/hyperlink" Target="https://noncataclysmic-limpingly-kaelyn.ngrok-free.dev/inversiones/gn/dnpp_2301612.html" TargetMode="Externa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1614.html" TargetMode="External"/><Relationship Id="rId3" Type="http://schemas.openxmlformats.org/officeDocument/2006/relationships/hyperlink" Target="https://noncataclysmic-limpingly-kaelyn.ngrok-free.dev/inversiones/gn/dnpp_2301615.html" TargetMode="External"/><Relationship Id="rId4" Type="http://schemas.openxmlformats.org/officeDocument/2006/relationships/hyperlink" Target="https://noncataclysmic-limpingly-kaelyn.ngrok-free.dev/inversiones/gn/dnpp_2301617.html" TargetMode="External"/><Relationship Id="rId5" Type="http://schemas.openxmlformats.org/officeDocument/2006/relationships/hyperlink" Target="https://noncataclysmic-limpingly-kaelyn.ngrok-free.dev/inversiones/gn/dnpp_2301618.html" TargetMode="External"/><Relationship Id="rId6" Type="http://schemas.openxmlformats.org/officeDocument/2006/relationships/hyperlink" Target="https://noncataclysmic-limpingly-kaelyn.ngrok-free.dev/inversiones/gn/dnpp_2301619.html" TargetMode="External"/><Relationship Id="rId7" Type="http://schemas.openxmlformats.org/officeDocument/2006/relationships/hyperlink" Target="https://noncataclysmic-limpingly-kaelyn.ngrok-free.dev/inversiones/gn/dnpp_2301620.html" TargetMode="External"/><Relationship Id="rId8" Type="http://schemas.openxmlformats.org/officeDocument/2006/relationships/hyperlink" Target="https://noncataclysmic-limpingly-kaelyn.ngrok-free.dev/inversiones/gn/dnpp_2301622.html" TargetMode="External"/><Relationship Id="rId9" Type="http://schemas.openxmlformats.org/officeDocument/2006/relationships/hyperlink" Target="https://noncataclysmic-limpingly-kaelyn.ngrok-free.dev/inversiones/gn/dnpp_2301623.html" TargetMode="External"/><Relationship Id="rId10" Type="http://schemas.openxmlformats.org/officeDocument/2006/relationships/hyperlink" Target="https://noncataclysmic-limpingly-kaelyn.ngrok-free.dev/inversiones/gn/dnpp_2301624.html" TargetMode="External"/><Relationship Id="rId11" Type="http://schemas.openxmlformats.org/officeDocument/2006/relationships/hyperlink" Target="https://noncataclysmic-limpingly-kaelyn.ngrok-free.dev/inversiones/gn/dnpp_2302960.html" TargetMode="External"/><Relationship Id="rId12" Type="http://schemas.openxmlformats.org/officeDocument/2006/relationships/hyperlink" Target="https://noncataclysmic-limpingly-kaelyn.ngrok-free.dev/inversiones/gn/dnpp_2302961.html" TargetMode="External"/><Relationship Id="rId13" Type="http://schemas.openxmlformats.org/officeDocument/2006/relationships/hyperlink" Target="https://noncataclysmic-limpingly-kaelyn.ngrok-free.dev/inversiones/gn/dnpp_2302962.html" TargetMode="External"/><Relationship Id="rId14" Type="http://schemas.openxmlformats.org/officeDocument/2006/relationships/hyperlink" Target="https://noncataclysmic-limpingly-kaelyn.ngrok-free.dev/inversiones/gn/dnpp_2302964.html" TargetMode="External"/><Relationship Id="rId15" Type="http://schemas.openxmlformats.org/officeDocument/2006/relationships/hyperlink" Target="https://noncataclysmic-limpingly-kaelyn.ngrok-free.dev/inversiones/gn/dnpp_2302966.html" TargetMode="External"/><Relationship Id="rId16" Type="http://schemas.openxmlformats.org/officeDocument/2006/relationships/hyperlink" Target="https://noncataclysmic-limpingly-kaelyn.ngrok-free.dev/inversiones/gn/dnpp_2303142.html" TargetMode="Externa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3280.html" TargetMode="External"/><Relationship Id="rId3" Type="http://schemas.openxmlformats.org/officeDocument/2006/relationships/hyperlink" Target="https://noncataclysmic-limpingly-kaelyn.ngrok-free.dev/inversiones/gn/dnpp_2303286.html" TargetMode="External"/><Relationship Id="rId4" Type="http://schemas.openxmlformats.org/officeDocument/2006/relationships/hyperlink" Target="https://noncataclysmic-limpingly-kaelyn.ngrok-free.dev/inversiones/gn/dnpp_2303325.html" TargetMode="External"/><Relationship Id="rId5" Type="http://schemas.openxmlformats.org/officeDocument/2006/relationships/hyperlink" Target="https://noncataclysmic-limpingly-kaelyn.ngrok-free.dev/inversiones/gn/dnpp_2303939.html" TargetMode="External"/><Relationship Id="rId6" Type="http://schemas.openxmlformats.org/officeDocument/2006/relationships/hyperlink" Target="https://noncataclysmic-limpingly-kaelyn.ngrok-free.dev/inversiones/gn/dnpp_2305052.html" TargetMode="External"/><Relationship Id="rId7" Type="http://schemas.openxmlformats.org/officeDocument/2006/relationships/hyperlink" Target="https://noncataclysmic-limpingly-kaelyn.ngrok-free.dev/inversiones/gn/dnpp_2305053.html" TargetMode="External"/><Relationship Id="rId8" Type="http://schemas.openxmlformats.org/officeDocument/2006/relationships/hyperlink" Target="https://noncataclysmic-limpingly-kaelyn.ngrok-free.dev/inversiones/gn/dnpp_2305055.html" TargetMode="External"/><Relationship Id="rId9" Type="http://schemas.openxmlformats.org/officeDocument/2006/relationships/hyperlink" Target="https://noncataclysmic-limpingly-kaelyn.ngrok-free.dev/inversiones/gn/dnpp_2305056.html" TargetMode="External"/><Relationship Id="rId10" Type="http://schemas.openxmlformats.org/officeDocument/2006/relationships/hyperlink" Target="https://noncataclysmic-limpingly-kaelyn.ngrok-free.dev/inversiones/gn/dnpp_2305526.html" TargetMode="External"/><Relationship Id="rId11" Type="http://schemas.openxmlformats.org/officeDocument/2006/relationships/hyperlink" Target="https://noncataclysmic-limpingly-kaelyn.ngrok-free.dev/inversiones/gn/dnpp_2305673.html" TargetMode="External"/><Relationship Id="rId12" Type="http://schemas.openxmlformats.org/officeDocument/2006/relationships/hyperlink" Target="https://noncataclysmic-limpingly-kaelyn.ngrok-free.dev/inversiones/gn/dnpp_2305787.html" TargetMode="External"/><Relationship Id="rId13" Type="http://schemas.openxmlformats.org/officeDocument/2006/relationships/hyperlink" Target="https://noncataclysmic-limpingly-kaelyn.ngrok-free.dev/inversiones/gn/dnpp_2305788.html" TargetMode="External"/><Relationship Id="rId14" Type="http://schemas.openxmlformats.org/officeDocument/2006/relationships/hyperlink" Target="https://noncataclysmic-limpingly-kaelyn.ngrok-free.dev/inversiones/gn/dnpp_2305789.html" TargetMode="External"/><Relationship Id="rId15" Type="http://schemas.openxmlformats.org/officeDocument/2006/relationships/hyperlink" Target="https://noncataclysmic-limpingly-kaelyn.ngrok-free.dev/inversiones/gn/dnpp_2306013.html" TargetMode="External"/><Relationship Id="rId16" Type="http://schemas.openxmlformats.org/officeDocument/2006/relationships/hyperlink" Target="https://noncataclysmic-limpingly-kaelyn.ngrok-free.dev/inversiones/gn/dnpp_2307775.html" TargetMode="Externa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7887.html" TargetMode="External"/><Relationship Id="rId3" Type="http://schemas.openxmlformats.org/officeDocument/2006/relationships/hyperlink" Target="https://noncataclysmic-limpingly-kaelyn.ngrok-free.dev/inversiones/gn/dnpp_2307894.html" TargetMode="External"/><Relationship Id="rId4" Type="http://schemas.openxmlformats.org/officeDocument/2006/relationships/hyperlink" Target="https://noncataclysmic-limpingly-kaelyn.ngrok-free.dev/inversiones/gn/dnpp_2307895.html" TargetMode="External"/><Relationship Id="rId5" Type="http://schemas.openxmlformats.org/officeDocument/2006/relationships/hyperlink" Target="https://noncataclysmic-limpingly-kaelyn.ngrok-free.dev/inversiones/gn/dnpp_2307897.html" TargetMode="External"/><Relationship Id="rId6" Type="http://schemas.openxmlformats.org/officeDocument/2006/relationships/hyperlink" Target="https://noncataclysmic-limpingly-kaelyn.ngrok-free.dev/inversiones/gn/dnpp_2307898.html" TargetMode="External"/><Relationship Id="rId7" Type="http://schemas.openxmlformats.org/officeDocument/2006/relationships/hyperlink" Target="https://noncataclysmic-limpingly-kaelyn.ngrok-free.dev/inversiones/gn/dnpp_2307907.html" TargetMode="External"/><Relationship Id="rId8" Type="http://schemas.openxmlformats.org/officeDocument/2006/relationships/hyperlink" Target="https://noncataclysmic-limpingly-kaelyn.ngrok-free.dev/inversiones/gn/dnpp_2307922.html" TargetMode="External"/><Relationship Id="rId9" Type="http://schemas.openxmlformats.org/officeDocument/2006/relationships/hyperlink" Target="https://noncataclysmic-limpingly-kaelyn.ngrok-free.dev/inversiones/gn/dnpp_2307925.html" TargetMode="External"/><Relationship Id="rId10" Type="http://schemas.openxmlformats.org/officeDocument/2006/relationships/hyperlink" Target="https://noncataclysmic-limpingly-kaelyn.ngrok-free.dev/inversiones/gn/dnpp_2307926.html" TargetMode="External"/><Relationship Id="rId11" Type="http://schemas.openxmlformats.org/officeDocument/2006/relationships/hyperlink" Target="https://noncataclysmic-limpingly-kaelyn.ngrok-free.dev/inversiones/gn/dnpp_2307929.html" TargetMode="External"/><Relationship Id="rId12" Type="http://schemas.openxmlformats.org/officeDocument/2006/relationships/hyperlink" Target="https://noncataclysmic-limpingly-kaelyn.ngrok-free.dev/inversiones/gn/dnpp_2307931.html" TargetMode="External"/><Relationship Id="rId13" Type="http://schemas.openxmlformats.org/officeDocument/2006/relationships/hyperlink" Target="https://noncataclysmic-limpingly-kaelyn.ngrok-free.dev/inversiones/gn/dnpp_2307932.html" TargetMode="External"/><Relationship Id="rId14" Type="http://schemas.openxmlformats.org/officeDocument/2006/relationships/hyperlink" Target="https://noncataclysmic-limpingly-kaelyn.ngrok-free.dev/inversiones/gn/dnpp_2308363.html" TargetMode="External"/><Relationship Id="rId15" Type="http://schemas.openxmlformats.org/officeDocument/2006/relationships/hyperlink" Target="https://noncataclysmic-limpingly-kaelyn.ngrok-free.dev/inversiones/gn/dnpp_2308373.html" TargetMode="External"/><Relationship Id="rId16" Type="http://schemas.openxmlformats.org/officeDocument/2006/relationships/hyperlink" Target="https://noncataclysmic-limpingly-kaelyn.ngrok-free.dev/inversiones/gn/dnpp_2308374.html" TargetMode="Externa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8375.html" TargetMode="External"/><Relationship Id="rId3" Type="http://schemas.openxmlformats.org/officeDocument/2006/relationships/hyperlink" Target="https://noncataclysmic-limpingly-kaelyn.ngrok-free.dev/inversiones/gn/dnpp_2308376.html" TargetMode="External"/><Relationship Id="rId4" Type="http://schemas.openxmlformats.org/officeDocument/2006/relationships/hyperlink" Target="https://noncataclysmic-limpingly-kaelyn.ngrok-free.dev/inversiones/gn/dnpp_2308377.html" TargetMode="External"/><Relationship Id="rId5" Type="http://schemas.openxmlformats.org/officeDocument/2006/relationships/hyperlink" Target="https://noncataclysmic-limpingly-kaelyn.ngrok-free.dev/inversiones/gn/dnpp_2308606.html" TargetMode="External"/><Relationship Id="rId6" Type="http://schemas.openxmlformats.org/officeDocument/2006/relationships/hyperlink" Target="https://noncataclysmic-limpingly-kaelyn.ngrok-free.dev/inversiones/gn/dnpp_2310847.html" TargetMode="External"/><Relationship Id="rId7" Type="http://schemas.openxmlformats.org/officeDocument/2006/relationships/hyperlink" Target="https://noncataclysmic-limpingly-kaelyn.ngrok-free.dev/inversiones/gn/dnpp_2310861.html" TargetMode="External"/><Relationship Id="rId8" Type="http://schemas.openxmlformats.org/officeDocument/2006/relationships/hyperlink" Target="https://noncataclysmic-limpingly-kaelyn.ngrok-free.dev/inversiones/gn/dnpp_2311139.html" TargetMode="External"/><Relationship Id="rId9" Type="http://schemas.openxmlformats.org/officeDocument/2006/relationships/hyperlink" Target="https://noncataclysmic-limpingly-kaelyn.ngrok-free.dev/inversiones/gn/dnpp_2316034.html" TargetMode="External"/><Relationship Id="rId10" Type="http://schemas.openxmlformats.org/officeDocument/2006/relationships/hyperlink" Target="https://noncataclysmic-limpingly-kaelyn.ngrok-free.dev/inversiones/gn/dnpp_2320222.html" TargetMode="External"/><Relationship Id="rId11" Type="http://schemas.openxmlformats.org/officeDocument/2006/relationships/hyperlink" Target="https://noncataclysmic-limpingly-kaelyn.ngrok-free.dev/inversiones/gn/dnpp_2327241.html" TargetMode="External"/><Relationship Id="rId12" Type="http://schemas.openxmlformats.org/officeDocument/2006/relationships/hyperlink" Target="https://noncataclysmic-limpingly-kaelyn.ngrok-free.dev/inversiones/gn/dnpp_2328450.html" TargetMode="External"/><Relationship Id="rId13" Type="http://schemas.openxmlformats.org/officeDocument/2006/relationships/hyperlink" Target="https://noncataclysmic-limpingly-kaelyn.ngrok-free.dev/inversiones/gn/dnpp_2328454.html" TargetMode="External"/><Relationship Id="rId14" Type="http://schemas.openxmlformats.org/officeDocument/2006/relationships/hyperlink" Target="https://noncataclysmic-limpingly-kaelyn.ngrok-free.dev/inversiones/gn/dnpp_2328455.html" TargetMode="External"/><Relationship Id="rId15" Type="http://schemas.openxmlformats.org/officeDocument/2006/relationships/hyperlink" Target="https://noncataclysmic-limpingly-kaelyn.ngrok-free.dev/inversiones/gn/dnpp_2328476.html" TargetMode="External"/><Relationship Id="rId16" Type="http://schemas.openxmlformats.org/officeDocument/2006/relationships/hyperlink" Target="https://noncataclysmic-limpingly-kaelyn.ngrok-free.dev/inversiones/gn/dnpp_2328478.html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28479.html" TargetMode="External"/><Relationship Id="rId3" Type="http://schemas.openxmlformats.org/officeDocument/2006/relationships/hyperlink" Target="https://noncataclysmic-limpingly-kaelyn.ngrok-free.dev/inversiones/gn/dnpp_2328696.html" TargetMode="External"/><Relationship Id="rId4" Type="http://schemas.openxmlformats.org/officeDocument/2006/relationships/hyperlink" Target="https://noncataclysmic-limpingly-kaelyn.ngrok-free.dev/inversiones/gn/dnpp_2329710.html" TargetMode="External"/><Relationship Id="rId5" Type="http://schemas.openxmlformats.org/officeDocument/2006/relationships/hyperlink" Target="https://noncataclysmic-limpingly-kaelyn.ngrok-free.dev/inversiones/gn/dnpp_2330178.html" TargetMode="External"/><Relationship Id="rId6" Type="http://schemas.openxmlformats.org/officeDocument/2006/relationships/hyperlink" Target="https://noncataclysmic-limpingly-kaelyn.ngrok-free.dev/inversiones/gn/dnpp_2330634.html" TargetMode="External"/><Relationship Id="rId7" Type="http://schemas.openxmlformats.org/officeDocument/2006/relationships/hyperlink" Target="https://noncataclysmic-limpingly-kaelyn.ngrok-free.dev/inversiones/gn/dnpp_2330643.html" TargetMode="External"/><Relationship Id="rId8" Type="http://schemas.openxmlformats.org/officeDocument/2006/relationships/hyperlink" Target="https://noncataclysmic-limpingly-kaelyn.ngrok-free.dev/inversiones/gn/dnpp_2332506.html" TargetMode="External"/><Relationship Id="rId9" Type="http://schemas.openxmlformats.org/officeDocument/2006/relationships/hyperlink" Target="https://noncataclysmic-limpingly-kaelyn.ngrok-free.dev/inversiones/gn/dnpp_2332507.html" TargetMode="External"/><Relationship Id="rId10" Type="http://schemas.openxmlformats.org/officeDocument/2006/relationships/hyperlink" Target="https://noncataclysmic-limpingly-kaelyn.ngrok-free.dev/inversiones/gn/dnpp_2332509.html" TargetMode="External"/><Relationship Id="rId11" Type="http://schemas.openxmlformats.org/officeDocument/2006/relationships/hyperlink" Target="https://noncataclysmic-limpingly-kaelyn.ngrok-free.dev/inversiones/gn/dnpp_2332562.html" TargetMode="External"/><Relationship Id="rId12" Type="http://schemas.openxmlformats.org/officeDocument/2006/relationships/hyperlink" Target="https://noncataclysmic-limpingly-kaelyn.ngrok-free.dev/inversiones/gn/dnpp_2332565.html" TargetMode="External"/><Relationship Id="rId13" Type="http://schemas.openxmlformats.org/officeDocument/2006/relationships/hyperlink" Target="https://noncataclysmic-limpingly-kaelyn.ngrok-free.dev/inversiones/gn/dnpp_2332566.html" TargetMode="External"/><Relationship Id="rId14" Type="http://schemas.openxmlformats.org/officeDocument/2006/relationships/hyperlink" Target="https://noncataclysmic-limpingly-kaelyn.ngrok-free.dev/inversiones/gn/dnpp_2332569.html" TargetMode="External"/><Relationship Id="rId15" Type="http://schemas.openxmlformats.org/officeDocument/2006/relationships/hyperlink" Target="https://noncataclysmic-limpingly-kaelyn.ngrok-free.dev/inversiones/gn/dnpp_2337555.html" TargetMode="External"/><Relationship Id="rId16" Type="http://schemas.openxmlformats.org/officeDocument/2006/relationships/hyperlink" Target="https://noncataclysmic-limpingly-kaelyn.ngrok-free.dev/inversiones/gn/dnpp_2337784.html" TargetMode="Externa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39592.html" TargetMode="External"/><Relationship Id="rId3" Type="http://schemas.openxmlformats.org/officeDocument/2006/relationships/hyperlink" Target="https://noncataclysmic-limpingly-kaelyn.ngrok-free.dev/inversiones/gn/dnpp_2339595.html" TargetMode="External"/><Relationship Id="rId4" Type="http://schemas.openxmlformats.org/officeDocument/2006/relationships/hyperlink" Target="https://noncataclysmic-limpingly-kaelyn.ngrok-free.dev/inversiones/gn/dnpp_2339603.html" TargetMode="External"/><Relationship Id="rId5" Type="http://schemas.openxmlformats.org/officeDocument/2006/relationships/hyperlink" Target="https://noncataclysmic-limpingly-kaelyn.ngrok-free.dev/inversiones/gn/dnpp_2392883.html" TargetMode="External"/><Relationship Id="rId6" Type="http://schemas.openxmlformats.org/officeDocument/2006/relationships/hyperlink" Target="https://noncataclysmic-limpingly-kaelyn.ngrok-free.dev/inversiones/gn/dnpp_2400849.html" TargetMode="External"/><Relationship Id="rId7" Type="http://schemas.openxmlformats.org/officeDocument/2006/relationships/hyperlink" Target="https://noncataclysmic-limpingly-kaelyn.ngrok-free.dev/inversiones/gn/dnpp_2400863.html" TargetMode="External"/><Relationship Id="rId8" Type="http://schemas.openxmlformats.org/officeDocument/2006/relationships/hyperlink" Target="https://noncataclysmic-limpingly-kaelyn.ngrok-free.dev/inversiones/gn/dnpp_2400865.html" TargetMode="External"/><Relationship Id="rId9" Type="http://schemas.openxmlformats.org/officeDocument/2006/relationships/hyperlink" Target="https://noncataclysmic-limpingly-kaelyn.ngrok-free.dev/inversiones/gn/dnpp_2400866.html" TargetMode="External"/><Relationship Id="rId10" Type="http://schemas.openxmlformats.org/officeDocument/2006/relationships/hyperlink" Target="https://noncataclysmic-limpingly-kaelyn.ngrok-free.dev/inversiones/gn/dnpp_2400868.html" TargetMode="External"/><Relationship Id="rId11" Type="http://schemas.openxmlformats.org/officeDocument/2006/relationships/hyperlink" Target="https://noncataclysmic-limpingly-kaelyn.ngrok-free.dev/inversiones/gn/dnpp_2400874.html" TargetMode="External"/><Relationship Id="rId12" Type="http://schemas.openxmlformats.org/officeDocument/2006/relationships/hyperlink" Target="https://noncataclysmic-limpingly-kaelyn.ngrok-free.dev/inversiones/gn/dnpp_2400875.html" TargetMode="External"/><Relationship Id="rId13" Type="http://schemas.openxmlformats.org/officeDocument/2006/relationships/hyperlink" Target="https://noncataclysmic-limpingly-kaelyn.ngrok-free.dev/inversiones/gn/dnpp_2400908.html" TargetMode="External"/><Relationship Id="rId14" Type="http://schemas.openxmlformats.org/officeDocument/2006/relationships/hyperlink" Target="https://noncataclysmic-limpingly-kaelyn.ngrok-free.dev/inversiones/gn/dnpp_2400910.html" TargetMode="External"/><Relationship Id="rId15" Type="http://schemas.openxmlformats.org/officeDocument/2006/relationships/hyperlink" Target="https://noncataclysmic-limpingly-kaelyn.ngrok-free.dev/inversiones/gn/dnpp_2400913.html" TargetMode="External"/><Relationship Id="rId16" Type="http://schemas.openxmlformats.org/officeDocument/2006/relationships/hyperlink" Target="https://noncataclysmic-limpingly-kaelyn.ngrok-free.dev/inversiones/gn/dnpp_2400917.html" TargetMode="Externa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00918.html" TargetMode="External"/><Relationship Id="rId3" Type="http://schemas.openxmlformats.org/officeDocument/2006/relationships/hyperlink" Target="https://noncataclysmic-limpingly-kaelyn.ngrok-free.dev/inversiones/gn/dnpp_2400920.html" TargetMode="External"/><Relationship Id="rId4" Type="http://schemas.openxmlformats.org/officeDocument/2006/relationships/hyperlink" Target="https://noncataclysmic-limpingly-kaelyn.ngrok-free.dev/inversiones/gn/dnpp_2400923.html" TargetMode="External"/><Relationship Id="rId5" Type="http://schemas.openxmlformats.org/officeDocument/2006/relationships/hyperlink" Target="https://noncataclysmic-limpingly-kaelyn.ngrok-free.dev/inversiones/gn/dnpp_2400936.html" TargetMode="External"/><Relationship Id="rId6" Type="http://schemas.openxmlformats.org/officeDocument/2006/relationships/hyperlink" Target="https://noncataclysmic-limpingly-kaelyn.ngrok-free.dev/inversiones/gn/dnpp_2400940.html" TargetMode="External"/><Relationship Id="rId7" Type="http://schemas.openxmlformats.org/officeDocument/2006/relationships/hyperlink" Target="https://noncataclysmic-limpingly-kaelyn.ngrok-free.dev/inversiones/gn/dnpp_2400941.html" TargetMode="External"/><Relationship Id="rId8" Type="http://schemas.openxmlformats.org/officeDocument/2006/relationships/hyperlink" Target="https://noncataclysmic-limpingly-kaelyn.ngrok-free.dev/inversiones/gn/dnpp_2400943.html" TargetMode="External"/><Relationship Id="rId9" Type="http://schemas.openxmlformats.org/officeDocument/2006/relationships/hyperlink" Target="https://noncataclysmic-limpingly-kaelyn.ngrok-free.dev/inversiones/gn/dnpp_2400945.html" TargetMode="External"/><Relationship Id="rId10" Type="http://schemas.openxmlformats.org/officeDocument/2006/relationships/hyperlink" Target="https://noncataclysmic-limpingly-kaelyn.ngrok-free.dev/inversiones/gn/dnpp_2412054.html" TargetMode="External"/><Relationship Id="rId11" Type="http://schemas.openxmlformats.org/officeDocument/2006/relationships/hyperlink" Target="https://noncataclysmic-limpingly-kaelyn.ngrok-free.dev/inversiones/gn/dnpp_2412055.html" TargetMode="External"/><Relationship Id="rId12" Type="http://schemas.openxmlformats.org/officeDocument/2006/relationships/hyperlink" Target="https://noncataclysmic-limpingly-kaelyn.ngrok-free.dev/inversiones/gn/dnpp_2412104.html" TargetMode="External"/><Relationship Id="rId13" Type="http://schemas.openxmlformats.org/officeDocument/2006/relationships/hyperlink" Target="https://noncataclysmic-limpingly-kaelyn.ngrok-free.dev/inversiones/gn/dnpp_2412106.html" TargetMode="External"/><Relationship Id="rId14" Type="http://schemas.openxmlformats.org/officeDocument/2006/relationships/hyperlink" Target="https://noncataclysmic-limpingly-kaelyn.ngrok-free.dev/inversiones/gn/dnpp_2412107.html" TargetMode="External"/><Relationship Id="rId15" Type="http://schemas.openxmlformats.org/officeDocument/2006/relationships/hyperlink" Target="https://noncataclysmic-limpingly-kaelyn.ngrok-free.dev/inversiones/gn/dnpp_2412108.html" TargetMode="External"/><Relationship Id="rId16" Type="http://schemas.openxmlformats.org/officeDocument/2006/relationships/hyperlink" Target="https://noncataclysmic-limpingly-kaelyn.ngrok-free.dev/inversiones/gn/dnpp_2412109.html" TargetMode="Externa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2113.html" TargetMode="External"/><Relationship Id="rId3" Type="http://schemas.openxmlformats.org/officeDocument/2006/relationships/hyperlink" Target="https://noncataclysmic-limpingly-kaelyn.ngrok-free.dev/inversiones/gn/dnpp_2412233.html" TargetMode="External"/><Relationship Id="rId4" Type="http://schemas.openxmlformats.org/officeDocument/2006/relationships/hyperlink" Target="https://noncataclysmic-limpingly-kaelyn.ngrok-free.dev/inversiones/gn/dnpp_2412235.html" TargetMode="External"/><Relationship Id="rId5" Type="http://schemas.openxmlformats.org/officeDocument/2006/relationships/hyperlink" Target="https://noncataclysmic-limpingly-kaelyn.ngrok-free.dev/inversiones/gn/dnpp_2412243.html" TargetMode="External"/><Relationship Id="rId6" Type="http://schemas.openxmlformats.org/officeDocument/2006/relationships/hyperlink" Target="https://noncataclysmic-limpingly-kaelyn.ngrok-free.dev/inversiones/gn/dnpp_2446787.html" TargetMode="External"/><Relationship Id="rId7" Type="http://schemas.openxmlformats.org/officeDocument/2006/relationships/hyperlink" Target="https://noncataclysmic-limpingly-kaelyn.ngrok-free.dev/inversiones/gn/dnpp_2448877.html" TargetMode="External"/><Relationship Id="rId8" Type="http://schemas.openxmlformats.org/officeDocument/2006/relationships/hyperlink" Target="https://noncataclysmic-limpingly-kaelyn.ngrok-free.dev/inversiones/gn/dnpp_2449471.html" TargetMode="External"/><Relationship Id="rId9" Type="http://schemas.openxmlformats.org/officeDocument/2006/relationships/hyperlink" Target="https://noncataclysmic-limpingly-kaelyn.ngrok-free.dev/inversiones/gn/dnpp_2456767.html" TargetMode="External"/><Relationship Id="rId10" Type="http://schemas.openxmlformats.org/officeDocument/2006/relationships/hyperlink" Target="https://noncataclysmic-limpingly-kaelyn.ngrok-free.dev/inversiones/gn/dnpp_2461584.html" TargetMode="External"/><Relationship Id="rId11" Type="http://schemas.openxmlformats.org/officeDocument/2006/relationships/hyperlink" Target="https://noncataclysmic-limpingly-kaelyn.ngrok-free.dev/inversiones/gn/dnpp_2471794.html" TargetMode="External"/><Relationship Id="rId12" Type="http://schemas.openxmlformats.org/officeDocument/2006/relationships/hyperlink" Target="https://noncataclysmic-limpingly-kaelyn.ngrok-free.dev/inversiones/gn/dnpp_2472182.html" TargetMode="External"/><Relationship Id="rId13" Type="http://schemas.openxmlformats.org/officeDocument/2006/relationships/hyperlink" Target="https://noncataclysmic-limpingly-kaelyn.ngrok-free.dev/inversiones/gn/dnpp_2474075.html" TargetMode="External"/><Relationship Id="rId14" Type="http://schemas.openxmlformats.org/officeDocument/2006/relationships/hyperlink" Target="https://noncataclysmic-limpingly-kaelyn.ngrok-free.dev/inversiones/gn/dnpp_2474937.html" TargetMode="External"/><Relationship Id="rId15" Type="http://schemas.openxmlformats.org/officeDocument/2006/relationships/hyperlink" Target="https://noncataclysmic-limpingly-kaelyn.ngrok-free.dev/inversiones/gn/dnpp_2484744.html" TargetMode="External"/><Relationship Id="rId16" Type="http://schemas.openxmlformats.org/officeDocument/2006/relationships/hyperlink" Target="https://noncataclysmic-limpingly-kaelyn.ngrok-free.dev/inversiones/gn/dnpp_2485581.html" TargetMode="Externa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7140.html" TargetMode="External"/><Relationship Id="rId3" Type="http://schemas.openxmlformats.org/officeDocument/2006/relationships/hyperlink" Target="https://noncataclysmic-limpingly-kaelyn.ngrok-free.dev/inversiones/gn/dnpp_2489984.html" TargetMode="External"/><Relationship Id="rId4" Type="http://schemas.openxmlformats.org/officeDocument/2006/relationships/hyperlink" Target="https://noncataclysmic-limpingly-kaelyn.ngrok-free.dev/inversiones/gn/dnpp_2494218.html" TargetMode="External"/><Relationship Id="rId5" Type="http://schemas.openxmlformats.org/officeDocument/2006/relationships/hyperlink" Target="https://noncataclysmic-limpingly-kaelyn.ngrok-free.dev/inversiones/gn/dnpp_2499537.html" TargetMode="External"/><Relationship Id="rId6" Type="http://schemas.openxmlformats.org/officeDocument/2006/relationships/hyperlink" Target="https://noncataclysmic-limpingly-kaelyn.ngrok-free.dev/inversiones/gn/dnpp_2532358.html" TargetMode="External"/><Relationship Id="rId7" Type="http://schemas.openxmlformats.org/officeDocument/2006/relationships/hyperlink" Target="https://noncataclysmic-limpingly-kaelyn.ngrok-free.dev/inversiones/gn/dnpp_2534241.html" TargetMode="External"/><Relationship Id="rId8" Type="http://schemas.openxmlformats.org/officeDocument/2006/relationships/hyperlink" Target="https://noncataclysmic-limpingly-kaelyn.ngrok-free.dev/inversiones/gn/dnpp_2538775.html" TargetMode="External"/><Relationship Id="rId9" Type="http://schemas.openxmlformats.org/officeDocument/2006/relationships/hyperlink" Target="https://noncataclysmic-limpingly-kaelyn.ngrok-free.dev/inversiones/gn/dnpp_2538809.html" TargetMode="External"/><Relationship Id="rId10" Type="http://schemas.openxmlformats.org/officeDocument/2006/relationships/hyperlink" Target="https://noncataclysmic-limpingly-kaelyn.ngrok-free.dev/inversiones/gn/dnpp_2539320.html" TargetMode="External"/><Relationship Id="rId11" Type="http://schemas.openxmlformats.org/officeDocument/2006/relationships/hyperlink" Target="https://noncataclysmic-limpingly-kaelyn.ngrok-free.dev/inversiones/gn/dnpp_2544208.html" TargetMode="External"/><Relationship Id="rId12" Type="http://schemas.openxmlformats.org/officeDocument/2006/relationships/hyperlink" Target="https://noncataclysmic-limpingly-kaelyn.ngrok-free.dev/inversiones/gn/dnpp_2552334.html" TargetMode="External"/><Relationship Id="rId13" Type="http://schemas.openxmlformats.org/officeDocument/2006/relationships/hyperlink" Target="https://noncataclysmic-limpingly-kaelyn.ngrok-free.dev/inversiones/gn/dnpp_2652583.html" TargetMode="External"/><Relationship Id="rId14" Type="http://schemas.openxmlformats.org/officeDocument/2006/relationships/hyperlink" Target="https://noncataclysmic-limpingly-kaelyn.ngrok-free.dev/inversiones/gn/dnpp_2001621.html" TargetMode="External"/><Relationship Id="rId15" Type="http://schemas.openxmlformats.org/officeDocument/2006/relationships/hyperlink" Target="https://noncataclysmic-limpingly-kaelyn.ngrok-free.dev/inversiones/gn/dnpp_2300050.html" TargetMode="Externa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2266.html" TargetMode="External"/><Relationship Id="rId3" Type="http://schemas.openxmlformats.org/officeDocument/2006/relationships/hyperlink" Target="https://noncataclysmic-limpingly-kaelyn.ngrok-free.dev/inversiones/gn/dnpp_2306770.html" TargetMode="External"/><Relationship Id="rId4" Type="http://schemas.openxmlformats.org/officeDocument/2006/relationships/hyperlink" Target="https://noncataclysmic-limpingly-kaelyn.ngrok-free.dev/inversiones/gn/dnpp_2309659.html" TargetMode="External"/><Relationship Id="rId5" Type="http://schemas.openxmlformats.org/officeDocument/2006/relationships/hyperlink" Target="https://noncataclysmic-limpingly-kaelyn.ngrok-free.dev/inversiones/gn/dnpp_2317154.html" TargetMode="External"/><Relationship Id="rId6" Type="http://schemas.openxmlformats.org/officeDocument/2006/relationships/hyperlink" Target="https://noncataclysmic-limpingly-kaelyn.ngrok-free.dev/inversiones/gn/dnpp_2322358.html" TargetMode="External"/><Relationship Id="rId7" Type="http://schemas.openxmlformats.org/officeDocument/2006/relationships/hyperlink" Target="https://noncataclysmic-limpingly-kaelyn.ngrok-free.dev/inversiones/gn/dnpp_2339705.html" TargetMode="External"/><Relationship Id="rId8" Type="http://schemas.openxmlformats.org/officeDocument/2006/relationships/hyperlink" Target="https://noncataclysmic-limpingly-kaelyn.ngrok-free.dev/inversiones/gn/dnpp_2340083.html" TargetMode="External"/><Relationship Id="rId9" Type="http://schemas.openxmlformats.org/officeDocument/2006/relationships/hyperlink" Target="https://noncataclysmic-limpingly-kaelyn.ngrok-free.dev/inversiones/gn/dnpp_2344329.html" TargetMode="External"/><Relationship Id="rId10" Type="http://schemas.openxmlformats.org/officeDocument/2006/relationships/hyperlink" Target="https://noncataclysmic-limpingly-kaelyn.ngrok-free.dev/inversiones/gn/dnpp_2344330.html" TargetMode="External"/><Relationship Id="rId11" Type="http://schemas.openxmlformats.org/officeDocument/2006/relationships/hyperlink" Target="https://noncataclysmic-limpingly-kaelyn.ngrok-free.dev/inversiones/gn/dnpp_2389079.html" TargetMode="External"/><Relationship Id="rId12" Type="http://schemas.openxmlformats.org/officeDocument/2006/relationships/hyperlink" Target="https://noncataclysmic-limpingly-kaelyn.ngrok-free.dev/inversiones/gn/dnpp_2395187.html" TargetMode="External"/><Relationship Id="rId13" Type="http://schemas.openxmlformats.org/officeDocument/2006/relationships/hyperlink" Target="https://noncataclysmic-limpingly-kaelyn.ngrok-free.dev/inversiones/gn/dnpp_2396141.html" TargetMode="External"/><Relationship Id="rId14" Type="http://schemas.openxmlformats.org/officeDocument/2006/relationships/hyperlink" Target="https://noncataclysmic-limpingly-kaelyn.ngrok-free.dev/inversiones/gn/dnpp_2399586.html" TargetMode="External"/><Relationship Id="rId15" Type="http://schemas.openxmlformats.org/officeDocument/2006/relationships/hyperlink" Target="https://noncataclysmic-limpingly-kaelyn.ngrok-free.dev/inversiones/gn/dnpp_2400301.html" TargetMode="External"/><Relationship Id="rId16" Type="http://schemas.openxmlformats.org/officeDocument/2006/relationships/hyperlink" Target="https://noncataclysmic-limpingly-kaelyn.ngrok-free.dev/inversiones/gn/dnpp_2403503.html" TargetMode="Externa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03504.html" TargetMode="External"/><Relationship Id="rId3" Type="http://schemas.openxmlformats.org/officeDocument/2006/relationships/hyperlink" Target="https://noncataclysmic-limpingly-kaelyn.ngrok-free.dev/inversiones/gn/dnpp_2403511.html" TargetMode="External"/><Relationship Id="rId4" Type="http://schemas.openxmlformats.org/officeDocument/2006/relationships/hyperlink" Target="https://noncataclysmic-limpingly-kaelyn.ngrok-free.dev/inversiones/gn/dnpp_2412676.html" TargetMode="External"/><Relationship Id="rId5" Type="http://schemas.openxmlformats.org/officeDocument/2006/relationships/hyperlink" Target="https://noncataclysmic-limpingly-kaelyn.ngrok-free.dev/inversiones/gn/dnpp_2412955.html" TargetMode="External"/><Relationship Id="rId6" Type="http://schemas.openxmlformats.org/officeDocument/2006/relationships/hyperlink" Target="https://noncataclysmic-limpingly-kaelyn.ngrok-free.dev/inversiones/gn/dnpp_2501447.html" TargetMode="External"/><Relationship Id="rId7" Type="http://schemas.openxmlformats.org/officeDocument/2006/relationships/hyperlink" Target="https://noncataclysmic-limpingly-kaelyn.ngrok-free.dev/inversiones/gn/dnpp_2501633.html" TargetMode="External"/><Relationship Id="rId8" Type="http://schemas.openxmlformats.org/officeDocument/2006/relationships/hyperlink" Target="https://noncataclysmic-limpingly-kaelyn.ngrok-free.dev/inversiones/gn/dnpp_2503616.html" TargetMode="External"/><Relationship Id="rId9" Type="http://schemas.openxmlformats.org/officeDocument/2006/relationships/hyperlink" Target="https://noncataclysmic-limpingly-kaelyn.ngrok-free.dev/inversiones/gn/dnpp_2504554.html" TargetMode="External"/><Relationship Id="rId10" Type="http://schemas.openxmlformats.org/officeDocument/2006/relationships/hyperlink" Target="https://noncataclysmic-limpingly-kaelyn.ngrok-free.dev/inversiones/gn/dnpp_2525415.html" TargetMode="External"/><Relationship Id="rId11" Type="http://schemas.openxmlformats.org/officeDocument/2006/relationships/hyperlink" Target="https://noncataclysmic-limpingly-kaelyn.ngrok-free.dev/inversiones/gn/dnpp_2535059.html" TargetMode="Externa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31774.html" TargetMode="External"/><Relationship Id="rId3" Type="http://schemas.openxmlformats.org/officeDocument/2006/relationships/hyperlink" Target="https://noncataclysmic-limpingly-kaelyn.ngrok-free.dev/inversiones/gn/dnpp_2150105.html" TargetMode="External"/><Relationship Id="rId4" Type="http://schemas.openxmlformats.org/officeDocument/2006/relationships/hyperlink" Target="https://noncataclysmic-limpingly-kaelyn.ngrok-free.dev/inversiones/gn/dnpp_2300386.html" TargetMode="External"/><Relationship Id="rId5" Type="http://schemas.openxmlformats.org/officeDocument/2006/relationships/hyperlink" Target="https://noncataclysmic-limpingly-kaelyn.ngrok-free.dev/inversiones/gn/dnpp_2302179.html" TargetMode="External"/><Relationship Id="rId6" Type="http://schemas.openxmlformats.org/officeDocument/2006/relationships/hyperlink" Target="https://noncataclysmic-limpingly-kaelyn.ngrok-free.dev/inversiones/gn/dnpp_2336475.html" TargetMode="External"/><Relationship Id="rId7" Type="http://schemas.openxmlformats.org/officeDocument/2006/relationships/hyperlink" Target="https://noncataclysmic-limpingly-kaelyn.ngrok-free.dev/inversiones/gn/dnpp_2488963.html" TargetMode="External"/><Relationship Id="rId8" Type="http://schemas.openxmlformats.org/officeDocument/2006/relationships/hyperlink" Target="https://noncataclysmic-limpingly-kaelyn.ngrok-free.dev/inversiones/gn/dnpp_2539598.html" TargetMode="External"/><Relationship Id="rId9" Type="http://schemas.openxmlformats.org/officeDocument/2006/relationships/hyperlink" Target="https://noncataclysmic-limpingly-kaelyn.ngrok-free.dev/inversiones/gn/dnpp_2562253.html" TargetMode="Externa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672852.html" TargetMode="External"/><Relationship Id="rId4" Type="http://schemas.openxmlformats.org/officeDocument/2006/relationships/hyperlink" Target="https://noncataclysmic-limpingly-kaelyn.ngrok-free.dev/inversiones/gn/dnpp_2325008.html" TargetMode="Externa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59010.html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3289.html" TargetMode="External"/><Relationship Id="rId4" Type="http://schemas.openxmlformats.org/officeDocument/2006/relationships/hyperlink" Target="https://noncataclysmic-limpingly-kaelyn.ngrok-free.dev/inversiones/gn/dnpp_2234766.html" TargetMode="External"/><Relationship Id="rId5" Type="http://schemas.openxmlformats.org/officeDocument/2006/relationships/hyperlink" Target="https://noncataclysmic-limpingly-kaelyn.ngrok-free.dev/inversiones/gn/dnpp_2241642.html" TargetMode="External"/><Relationship Id="rId6" Type="http://schemas.openxmlformats.org/officeDocument/2006/relationships/hyperlink" Target="https://noncataclysmic-limpingly-kaelyn.ngrok-free.dev/inversiones/gn/dnpp_2256322.html" TargetMode="External"/><Relationship Id="rId7" Type="http://schemas.openxmlformats.org/officeDocument/2006/relationships/hyperlink" Target="https://noncataclysmic-limpingly-kaelyn.ngrok-free.dev/inversiones/gn/dnpp_2266697.html" TargetMode="External"/><Relationship Id="rId8" Type="http://schemas.openxmlformats.org/officeDocument/2006/relationships/hyperlink" Target="https://noncataclysmic-limpingly-kaelyn.ngrok-free.dev/inversiones/gn/dnpp_2270290.html" TargetMode="External"/><Relationship Id="rId9" Type="http://schemas.openxmlformats.org/officeDocument/2006/relationships/hyperlink" Target="https://noncataclysmic-limpingly-kaelyn.ngrok-free.dev/inversiones/gn/dnpp_2277384.html" TargetMode="External"/><Relationship Id="rId10" Type="http://schemas.openxmlformats.org/officeDocument/2006/relationships/hyperlink" Target="https://noncataclysmic-limpingly-kaelyn.ngrok-free.dev/inversiones/gn/dnpp_2288094.html" TargetMode="External"/><Relationship Id="rId11" Type="http://schemas.openxmlformats.org/officeDocument/2006/relationships/hyperlink" Target="https://noncataclysmic-limpingly-kaelyn.ngrok-free.dev/inversiones/gn/dnpp_2337107.html" TargetMode="External"/><Relationship Id="rId12" Type="http://schemas.openxmlformats.org/officeDocument/2006/relationships/hyperlink" Target="https://noncataclysmic-limpingly-kaelyn.ngrok-free.dev/inversiones/gn/dnpp_2414594.html" TargetMode="External"/><Relationship Id="rId13" Type="http://schemas.openxmlformats.org/officeDocument/2006/relationships/hyperlink" Target="https://noncataclysmic-limpingly-kaelyn.ngrok-free.dev/inversiones/gn/dnpp_2420630.html" TargetMode="External"/><Relationship Id="rId14" Type="http://schemas.openxmlformats.org/officeDocument/2006/relationships/hyperlink" Target="https://noncataclysmic-limpingly-kaelyn.ngrok-free.dev/inversiones/gn/dnpp_2431423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9992.html" TargetMode="External"/><Relationship Id="rId3" Type="http://schemas.openxmlformats.org/officeDocument/2006/relationships/hyperlink" Target="https://noncataclysmic-limpingly-kaelyn.ngrok-free.dev/inversiones/gn/dnpp_2469999.html" TargetMode="External"/><Relationship Id="rId4" Type="http://schemas.openxmlformats.org/officeDocument/2006/relationships/hyperlink" Target="https://noncataclysmic-limpingly-kaelyn.ngrok-free.dev/inversiones/gn/dnpp_2470012.html" TargetMode="External"/><Relationship Id="rId5" Type="http://schemas.openxmlformats.org/officeDocument/2006/relationships/hyperlink" Target="https://noncataclysmic-limpingly-kaelyn.ngrok-free.dev/inversiones/gn/dnpp_2502043.html" TargetMode="External"/><Relationship Id="rId6" Type="http://schemas.openxmlformats.org/officeDocument/2006/relationships/hyperlink" Target="https://noncataclysmic-limpingly-kaelyn.ngrok-free.dev/inversiones/gn/dnpp_2515057.html" TargetMode="External"/><Relationship Id="rId7" Type="http://schemas.openxmlformats.org/officeDocument/2006/relationships/hyperlink" Target="https://noncataclysmic-limpingly-kaelyn.ngrok-free.dev/inversiones/gn/dnpp_2591553.html" TargetMode="External"/><Relationship Id="rId8" Type="http://schemas.openxmlformats.org/officeDocument/2006/relationships/hyperlink" Target="https://noncataclysmic-limpingly-kaelyn.ngrok-free.dev/inversiones/gn/dnpp_2600082.html" TargetMode="External"/><Relationship Id="rId9" Type="http://schemas.openxmlformats.org/officeDocument/2006/relationships/hyperlink" Target="https://noncataclysmic-limpingly-kaelyn.ngrok-free.dev/inversiones/gn/dnpp_2611050.html" TargetMode="External"/><Relationship Id="rId10" Type="http://schemas.openxmlformats.org/officeDocument/2006/relationships/hyperlink" Target="https://noncataclysmic-limpingly-kaelyn.ngrok-free.dev/inversiones/gn/dnpp_2613071.html" TargetMode="External"/><Relationship Id="rId11" Type="http://schemas.openxmlformats.org/officeDocument/2006/relationships/hyperlink" Target="https://noncataclysmic-limpingly-kaelyn.ngrok-free.dev/inversiones/gn/dnpp_2618179.html" TargetMode="External"/><Relationship Id="rId12" Type="http://schemas.openxmlformats.org/officeDocument/2006/relationships/hyperlink" Target="https://noncataclysmic-limpingly-kaelyn.ngrok-free.dev/inversiones/gn/dnpp_2623863.html" TargetMode="External"/><Relationship Id="rId13" Type="http://schemas.openxmlformats.org/officeDocument/2006/relationships/hyperlink" Target="https://noncataclysmic-limpingly-kaelyn.ngrok-free.dev/inversiones/gn/dnpp_2634973.html" TargetMode="External"/><Relationship Id="rId14" Type="http://schemas.openxmlformats.org/officeDocument/2006/relationships/hyperlink" Target="https://noncataclysmic-limpingly-kaelyn.ngrok-free.dev/inversiones/gn/dnpp_2662599.html" TargetMode="External"/><Relationship Id="rId15" Type="http://schemas.openxmlformats.org/officeDocument/2006/relationships/hyperlink" Target="https://noncataclysmic-limpingly-kaelyn.ngrok-free.dev/inversiones/gn/dnpp_2001621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17723.html" TargetMode="External"/><Relationship Id="rId3" Type="http://schemas.openxmlformats.org/officeDocument/2006/relationships/hyperlink" Target="https://noncataclysmic-limpingly-kaelyn.ngrok-free.dev/inversiones/gn/dnpp_2046487.html" TargetMode="External"/><Relationship Id="rId4" Type="http://schemas.openxmlformats.org/officeDocument/2006/relationships/hyperlink" Target="https://noncataclysmic-limpingly-kaelyn.ngrok-free.dev/inversiones/gn/dnpp_2090887.html" TargetMode="External"/><Relationship Id="rId5" Type="http://schemas.openxmlformats.org/officeDocument/2006/relationships/hyperlink" Target="https://noncataclysmic-limpingly-kaelyn.ngrok-free.dev/inversiones/gn/dnpp_2094736.html" TargetMode="External"/><Relationship Id="rId6" Type="http://schemas.openxmlformats.org/officeDocument/2006/relationships/hyperlink" Target="https://noncataclysmic-limpingly-kaelyn.ngrok-free.dev/inversiones/gn/dnpp_2133298.html" TargetMode="External"/><Relationship Id="rId7" Type="http://schemas.openxmlformats.org/officeDocument/2006/relationships/hyperlink" Target="https://noncataclysmic-limpingly-kaelyn.ngrok-free.dev/inversiones/gn/dnpp_2157797.html" TargetMode="External"/><Relationship Id="rId8" Type="http://schemas.openxmlformats.org/officeDocument/2006/relationships/hyperlink" Target="https://noncataclysmic-limpingly-kaelyn.ngrok-free.dev/inversiones/gn/dnpp_2161852.html" TargetMode="External"/><Relationship Id="rId9" Type="http://schemas.openxmlformats.org/officeDocument/2006/relationships/hyperlink" Target="https://noncataclysmic-limpingly-kaelyn.ngrok-free.dev/inversiones/gn/dnpp_2167692.html" TargetMode="External"/><Relationship Id="rId10" Type="http://schemas.openxmlformats.org/officeDocument/2006/relationships/hyperlink" Target="https://noncataclysmic-limpingly-kaelyn.ngrok-free.dev/inversiones/gn/dnpp_2178481.html" TargetMode="External"/><Relationship Id="rId11" Type="http://schemas.openxmlformats.org/officeDocument/2006/relationships/hyperlink" Target="https://noncataclysmic-limpingly-kaelyn.ngrok-free.dev/inversiones/gn/dnpp_2188775.html" TargetMode="External"/><Relationship Id="rId12" Type="http://schemas.openxmlformats.org/officeDocument/2006/relationships/hyperlink" Target="https://noncataclysmic-limpingly-kaelyn.ngrok-free.dev/inversiones/gn/dnpp_2193247.html" TargetMode="External"/><Relationship Id="rId13" Type="http://schemas.openxmlformats.org/officeDocument/2006/relationships/hyperlink" Target="https://noncataclysmic-limpingly-kaelyn.ngrok-free.dev/inversiones/gn/dnpp_2214737.html" TargetMode="External"/><Relationship Id="rId14" Type="http://schemas.openxmlformats.org/officeDocument/2006/relationships/hyperlink" Target="https://noncataclysmic-limpingly-kaelyn.ngrok-free.dev/inversiones/gn/dnpp_2235574.html" TargetMode="External"/><Relationship Id="rId15" Type="http://schemas.openxmlformats.org/officeDocument/2006/relationships/hyperlink" Target="https://noncataclysmic-limpingly-kaelyn.ngrok-free.dev/inversiones/gn/dnpp_2260867.html" TargetMode="External"/><Relationship Id="rId16" Type="http://schemas.openxmlformats.org/officeDocument/2006/relationships/hyperlink" Target="https://noncataclysmic-limpingly-kaelyn.ngrok-free.dev/inversiones/gn/dnpp_2280879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VIVIENDA CONSTRUCCION Y SANEAMIENTO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vc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2286058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ALCANTARILLADO SANITARIO DE LOS BARRIOS URBANOS: PATRON SANTIAGO, EL SALVADOR, LOS ALAMOS, WICHAYPAMPA,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2302373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ALCANTARILLADO EN LOS ASENTAMIENTOS HUMANOS DE LOS DISTRITOS DE PIURA Y CASTILLA, PROVINCIA DE PIURA,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2304889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 LOS SERVICIOS DE AGUA POTABLE Y ALCANTARILLADO DE LA MICROCUENCA PIURAY CORIMARCA, DISTRITO DE CHINCHERO - URUBAMBA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2309846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ALCANTARILLADO EN LOS AA.HH. DE LAS LOCALIDADES DE SULLANA,BELLAVISTA,MARCAVELICA Y QUERECOTILLO DE LA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2311662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ALCANTARILLADO SANITARIO DE LA ZONA URBANA DE LA LOCALIDAD DE SAN MARCOS, DISTRITO DE SAN MARCOS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2319483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PRODUCCION, ALMACENAMIENTO Y DISTRIBUCION PRIMARIA DE AGUA POTABLE DE LOS DISTRITOS DE PIURA Y CASTILLA, PROVINCIA Y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2327619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POTABLE, ALCANTARILLADO Y TRATAMIENTO DE AGUAS RESIDUALES, PROVINCIA DE CORONEL PORTILLO 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2331087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SISTEMAS DE AGUA POTABLE DEPENDIENTES DEL RESERVORIO N-31 Y ALCANTARILLADO SANITARIO DEL DISTRITO DE CERRO COLORADO, PROVINCIA, DEPARTAMENTO Y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2331579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AGUA POTABLE Y SANEAMIENTO DEL DISTRITO DE CHALA, PROVINCIA DE CARAVELI, DEPARTAMENTO 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2331661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AGUA POTABLE Y ALCANTARILLADO DE LA CIUDAD DE JULIACA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2376184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CALIDAD DEL SERVICIO DE ABASTECIMIENTO DE AGUA POTABLE EN LAS LOCALIDADES DE SULLANA, QUERECOTILLO, SALITRAL Y MARCAVELICA DE LA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2378792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AGUA-MARGEN DERECHA DEL RIO HUATANAY, DISTRITO DE SANTIAGO, PROVINCIA Y DEPARTAMENTO DEL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2387679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RECOLECCION DE AGUAS RESIDUALES DE LA CIUDAD DE PUNO, DISTRITO DE PUNO - PROVINCIA DE PUNO -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2387732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 Y SANEAMIENTO DE LA CIUDAD DE AYAVIRI DISTRITO DE AYAVIRI - PROVINCIA DE MELGAR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2387810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POTABLE, ALCANTARILLADO Y TRATAMIENTO DE LAS AGUAS RESIDUALES DE LA CIUDAD DE HUARMEY DISTRITO DE HUARMEY -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2410090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LINEA DE CONDUCCION; EN EL(LA) MUNICIPALIDAD DEL DISTRITO DE INDEPENDENCIA DISTRITO DE INDEPENDENCIA, PROVINCIA HUARAZ, DEPARTAMENTO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2428087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ALCANTARILLADO Y TRATAMIENTO DE AGUAS RESIDUALES EN 7 DISTRITOS DE LA PROVINCIA DE TACNA - DEPARTAMENTO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2428089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Y CREACION DEL SISTEMA DE TRATAMIENTO DE AGUAS RESIDUALES EN LOS 7 Y 3 (RESPECTIVAMENTE) DISTRITOS DE TACNA Y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2459017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EN 4 DISTRITOS DE LA PROVINCIA DE CUSCO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2459317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Y CREACION DEL SERVICIO DE DRENAJE PLUVIAL EN EL AMBITO URBANO DE LOS DISTRITOS DE CUSCO, WANCHAQ, SANTIAGO Y SAN SEBASTIAN DE LA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2462090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SISTEMA DE AGUA POTABLE Y ALCANTARILLADO EN EL CENTRO POBLADO DE CUCUNGARA, DISTRITO DE CURA MORI, PROVINCIA DE PIURA,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2497598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PRODUCCION DE AGUA 6 DISTRITOS DE LA PROVINCIA DE CUSCO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2497921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SISTEMA SCADA EN LOS SERVICIOS DE AGUA Y SANEAMIENTO 6 DISTRITOS DE LA PROVINCIA DE CUSCO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2507567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SANEAMIENTO BASICO Y ALCANTARILLADO DEL CENTRO POBLADO DE VILLA SALVACION DEL DISTRITO DE MANU - PROVINCIA DE MANU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2513304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AGUA, LINEA DE CONDUCCION, PTAP Y RESERVORIO; ADEMAS DE OTROS ACTIVOS EN EL(LA) SERVICIO DE AGUA POTABLE Y ALCANTARILLADO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2519940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DE LA CIUDAD DE PUERTO MALDONADO Y C.P. MAYOR EL TRIUNFO EN LOS DISTRITOS DE TAMBOPATA Y LAS PIEDRAS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2520098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COLECTORES EN LOS SECTORES: OESTE (AV. JOSE BALTA Y AV. AUGUSTO B. LEGUIA), 121 UPIS, SECTOR 002, 023 Y 0154, DISTRITO JOSE LEONARDO ORTIZ, 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2523870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POTABLE, ALCANTARILLADO Y TRATAMIENTO DE AGUAS RESIDUALES EN EL CERCADO SAYAN, ASOCIACIONES DE VIVIENDA VILLA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2532566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ALCANTARILLADO Y TRATAMIENTO DE AGUAS RESIDUALES EN LOS DISTRITOS DE NUEVO CHIMBOTE Y CHIMBOTE DE LA PROVINCIA DE SANT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2536439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RED DE AGUA POTABLE, ESTACION DE BOMBEO DE AGUAS RESIDUALES Y COLECTORES DEL DISTRITO DE CATACAOS, PROVINCIA DE PIURA, DEPARTAMENTO DE PIURA - 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2555449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LA LINEA DE ADUCCION DEL SISTEMA DE AGUA POTABLE, CAMARAS DE BOMBEO DE AGUAS RESIDUALES Y PTAR DE LA LOCALIDAD DE CABO BLANCO, Y CAMARAS DE BO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2555736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LOS POZOS 1, 2, 3, Y RESERVORIO 1000 DEL SISTEMA DE AGUA POTABLE DEL DISTRITO DE OLMOS - LAMBAYEQUE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2561234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POTABLE, ALCANTARILLADO SANITARIO Y TRATAMIENTO DE AGUAS RESIDUALES EN LOS DISTRITOS DE ZARUMILLA Y AGUAS VERDES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2561403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POZO SUBTERRANEO DENOMINADO LISHNER TUDELA, DISTRITO DE TUMBES, PROVINCIA DE TUMBES,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2567526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EN LOS DISTRITOS DE ZARUMILLA Y AGUAS VERDES DE LA PROVINCIA DE ZARUMILLA -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2568567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 LA LOCALIDAD DE HUARAL DEL DISTRITO DE HUARAL - PROVINCIA DE HUARAL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2569318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ALCANTARILLADO SANITARIO DE LA CIUDAD DE PUERTO MALDONADO Y C.P. MAYOR EL TRIUNFO Y CREACION DEL SE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2594508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URBANO Y MEJORAMIENTO Y AMPLIACION DEL SERVICIO DE ALCANTARILLADO Y MEJORAMIENTO Y AMPLIACION DEL SERVICI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2595846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URBANO Y MEJORAMIENTO Y AMPLIACION DEL SERVICIO DE ALCANTARILLADO Y MEJORAMIENTO Y AMPLIACION DEL SERVICI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2597789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URBANO Y MEJORAMIENTO Y AMPLIACION DEL SERVICIO DE ALCANTARILLADO Y CREACION DEL SERVICIO DE TRATAMIENTO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2678483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COLECTOR PRIMARIO; EN EL(LA) EMISOR NORTE NORTE, EMISOR SUR Y EMISOR GENERAL DISTRITO DE CHICLAYO, PROVINCIA CHICLAYO,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1443: PROGRAMA NACIONAL DE SANEAMIENTO RURAL  (480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2147748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 - PROGRAMA DE AGUA POTABLE Y SANEAMIENTO PARA LA AMAZONIA 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2160866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SISTEMA DE AGUA POTABLE Y SANEAMIENTO BASICO DEL CENTRO POBLADO DE ORURO Y COMUNIDAD CAMPESINA DE ORURO SECTOR MURUMURUNI, DISTRITO CRUCERO,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2168150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E INSTALACION DE UNIDADES BASICAS DE SANEAMIENTO DE LA LOCALIDAD DE ANTILLA, DISTRITO DE CURAHUASI - ABANCAY - APU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2168152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E INSTALACION DE UNIDADES BASICAS DE SANEAMIENTO DE LA LOCALIDAD DE BACAS, DISTRITO DE CURAHUASI - ABANCAY - APURI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2168168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E INSTALACION DE UNIDADES BASICAS DE SANEAMIENTO DE LA LOCALIDAD DE LLACTABAMBA SOCCORO, DISTRITO DE HUANCARAMA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2168176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E INSTALACION DE UNIDADES BASICAS DE SANEAMIENTO DE LA LOCALIDAD DE SAN JUAN DE LLACHUA, DISTRITO DE HAQUIRA - COT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2168847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SISTEMA DE AGUA POTABLE Y SANEAMIENTO BASICO DE LA LOCALIDAD DE CHILACO SUR- DISTRITO DE SULLANA - PROVINCIA DE SULLANA - DEPARTAMENTO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2168857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SISTEMA DE AGUA POTABLE Y LETRINAS EN LA LOCALIDAD DE SANTA ROSA DE CIENEGUILLO SUR - DISTRITO Y PROVINCIA DE SULLANA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2168929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SISTEMA DE AGUA POTABLE Y SANEAMIENTO EN LAS LOCALIDADES DE PAMPA ELERA BAJA Y ALTA, PUEBLO NUEVO DE PAMPA ELERA ALTA, CHIPILLICO, POTRERILLO,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2168995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MEJORAMIENTO DEL SISTEMA DE AGUA POTABLE Y LETRINAS DE LAS LOCALIDADES DE CHALACALA ALTA Y CHALACALA BAJA - DISTRITO Y PROVINCIA DE SULLANA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2170948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DE LA LOCALIDAD DE ANYACCASA, DISTRITO DE YAULI - HUANCAVELICA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2170972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DE LA LOCALIDAD DE PALTARUMI, DISTRITO DE DANIEL HERNANDEZ - TAYACAJA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2170983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DE LA LOCALIDAD DE SAN ANTONIO DE MATIPACCANA, DISTRITO DE YAULI - HUANCAVELICA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2172748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DEL ANEXO DE ANTACCACCA, DISTRITO MARANGANI, PROVINCIA CANCHIS, REGION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2178727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E INSTALACION DE UNIDADES BASICAS DE SANEAMIENTO DE LA LOCALIDAD DE TRANCAPATA BAJA, DISTRITO DE CURAHUASI - ABANC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2178853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E INSTALACION DE UNIDADES BASICAS DE SANEAMIENTO (UBS) EN LA LOCALIDAD DE HUAYAO, DISTRITO DE TAMBO,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2183859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CCAPALLA, CENTRO POBLADO CCAPALLA,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2186026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LA COMUNIDAD CAMPESINA ARACACHI JAHUERJA, DISTRITO KELLUYO - CHUCUITO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2186037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DEL CENTRO POBLADO ISCATA, DISTRITO DE ACORA, PUNO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2186043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CASA BLANCA, DISTRITO DE ASILLO, AZA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2186045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MOLLOCCO, DISTRITO DE ACORA,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2186350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LOS BARRIOS CHULLO PAMPAHERCCA Y CONDEPUCARA DE LA COMUNIDAD DE HERCCA - DISTRITO SICUAN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2186352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COMUNIDAD DE CCOCHAPATA - DISTRITO TUPAC AMARU- PROVINCIA CANAS - REGION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2187526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ÑAUPAPAMPA, DISTRITO DE ASILLO, AZAN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2187527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 Y DISPOSICION SANITARIA DE EXCRETAS DE LA COMUNIDAD CAMPESINA JILA ( RETIRO, INAMPO Y CENTRAL),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2187530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ACCOCOLLO, DISTRITO DE HUANCANE,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2189333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CCACCA, DISTRITO DE ACORA, PUNO - 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2189336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PAMAYA JICHUYO, CENTRO POBLADO JAYU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2189337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CAMPESINA HUILACAYA, DISTRITO ZEPITA - CHUCUITO - PUN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2189342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MACHARIRI CENTRAL, DISTRITO DE ASILL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2189343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CUCHO ESQUEÑA DISTRITO DE ACORA,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2189346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CUYURAYA, DISTRITO DE HUANCANE, HUAN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(9/40)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2189446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EN LAS PARCIALIDADES DE QUIMBALITA Y CONCEPCION INGENIO,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2189448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LOS SECTORES SIQUICAUSILLUMA, KAMANI Y CENTRAL VILLACHAVE II DE LA COMUNIDAD CAM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2189449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LOS SECTORES CENTRAL FLORES, COLLAPATA, MAMANI A Y MAMANI B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2189450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DE AGUA POTABLE Y DISPOSICION SANITARIA DE EXCRETAS EN EL SECTOR HUARA HUARA DE LA COMUNIDAD CAMPESINA SICUYANI, DISTRITO DE ZEPITA -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2189452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LOS SECTORES TACAHUA Y KOLLIHUERTA DE LA COMUNIDAD CAMPESINA TUQUI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2189453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CAMPESINA LAMPA CHICO, DISTRITO POMATA - CHUCUITO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2189457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SERVICIO DE AGUA POTABLE Y DISPOSICION SANITARIA DE EXCRETAS EN LOS SECTORES CHATUMA CUCHO, CHIARAUYO, HANCCOHUYO, SAN ISIDRO Y CAPUHU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2189458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EN LOS SECTORES SALLUYO Y SAN FRANCISCO DE LA COMUNIDAD CAMPESINA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2189465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DEL CENTRO POBLADO THUNCO, DISTRITO DE ACORA, PUNO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2189482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CAMPESINA ISCUANI DISTRITO POMATA - CHUCUITO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2189486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LOS SECTORES CHOCCÑAPAMPA BAJO Y POCOAQUI DE LA COMUNIDAD CAMPESIN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2189495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LOS SECTORES FARIPIÑA, VILACAYA, PUCARA Y CAUSILLUMA DE LA COMUNID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2189498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HUANTACACHI CHILA, C.P. COPAQUIRA,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2189499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LAS PARCIALIDADES SAN FRANCISCO Y COLLINE DEL CENTRO POBLADO ARCON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2189503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DE LA COMUNIDAD CAMPESINA DE CUSINI, DISTRITO DE ACORA, PROVINCIA DE PUNO, REGION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(10/40)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2189506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LA CAPITAL DEL CENTRO POBLADO TUQUINA, DISTRITO POMATA- CHUCUITO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2189508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LOS SECTORES DE MANUELO Y MAMANI EN LA COMUNIDAD CAMPESINA DE KAPIA PUSUMA,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2189518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COMUNIDAD CAMPESINA DE ACCOPATA, DISTRITO DE ASILLO, AZANGA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2190265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UNIDADES BASICAS DE SANEAMIENTO (UBS) EN LAS LOCALIDADES DE SAN VICENTE, ROSARIO PAMPA 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2191199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DEL CENTRO POBLADO DE CARITAMAYA, DISTRITO DE ACORA,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2191201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SERTOR CENTRAL CHUA CHUA DEL CENTRO POBLADO CHUA CHUA,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2191604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POTABLE, SERVICIO DE ALCANTARILLADO Y TRATAMIENTO DE AGUAS RESIDUALES EN LA CIUDAD DE QARHUAPAMPA, DISTRITO DE 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2191605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LOS SECTORES IZCUCHACA Y PAMPA CHUA CHUA DEL CENTRO POBLADO CHUA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2191606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EN LOS SECTORES CHALLAJAHUIRA, CENTRAL JACHAPAMPA BAJA Y LIQUINA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2191607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POTABLE, SERVICIO DE ALCANTARILLADO Y TRATAMIENTO DE AGUAS RESIDUALES EN LA CIUDAD DE TAMBO, DISTRITO DE TAMBO,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2191608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POTABLE, SERVICIO DE ALCANTARILLADO Y TRATAMIENTO DE AGUAS RESIDUALES EN LA CIUDAD DE SAN MIGUEL, DISTRITO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2192687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ALCANTARILLADO E INSTALACION DE LA PLANTA DE TRATAMIENTO DE AGUAS RESIDUALES DE LA CIUDAD DE LIRCAY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2194449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CASERIO VIRGEN DEL CARMEN, DISTRITO DE IRAZOLA - PADRE ABAD 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2195427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CASERIO DE PARGUYUC, DISTRITO DE HUARMACA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2195747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RINCONADA, DISTRITO DE SANTO TOMAS -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(11/40)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2196429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EL PUEBLO LO HIZO, DISTRITO DE SANTO TOMAS - CUTERVO - CAJAMARC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2196728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LA LOCALIDAD DE MACUACO, DISTRITO DE OYOTUN - CHICLAYO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2196729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SANEAMIENTO DEL CENTRO POBLADO LA VIRGINIA, DISTRITO DE JAEN, PROVINCIA DE JAEN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2196730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LA LOCALIDAD DE CONGONA, DISTRITO DE CANARIS - FERRENAFE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2196734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SANEAMIENTO DEL CASERIO CORAZON DE JESUS, DISTRITO DE HUABAL - JAEN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2196738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CASERIO DE SANTA ROSA, DISTRITO DE HUARMACA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2196749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CASERIO DE MEMBRILLO, DISTRITO DE PACAIPAMPA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2196751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CASERIO DE LAS LOMAS, DISTRITO DE PACAIPAMPA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2198265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SANEAMIENTO DEL CASERIO EL PALMO, DISTRITO DE BAGUA GRANDE, PROVINCIA DE UTCUBAMBA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2198268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SANEAMIENTO DEL CASERIO CHALLUAYACU, DISTRITO DE CUMBA - UTCUBAMBA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2198629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LINDEROS, DISTRITO DE TABACONAS - SAN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2198630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EN LA LOCALIDAD DE UCUMAYO, DISTRITO DE TABACONAS - SAN IGNACIO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2199705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E INSTALACION DEL SERVICIO DE SANEAMIENTO BASICO DE LA LOCALIDAD DE INCA ROCA LOBOYACU, DISTRITO DE UCHIZA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2199708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CASERIO DE SAUCE CHIQUITO, DISTRITO DE HUANCABAMBA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2199709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DE PUERTO PERU, DISTRITO DE YURIMAGUAS - ALTO AMAZONAS - LORET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(12/40)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2200342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HUAO, DISTRITO DE RAYMONDI, PROVINCIA DE 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2200343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CENTRO POBLADO SANTA ROSA DE MASISEA, DISTRITO DE MASISEA, PROVINCIA DE CORONEL PORTI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2200346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LA COMUNIDAD NATIVA DE TZAVENTENI, DISTRITO DE RAYMONDI, PROVINCIA DE ATALAYA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2200393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EN EL CENTRO POBLADO PERLA DEL IMAZA, DISTRITO DE YAMBRASBAMBA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2200851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EN LA LOCALIDAD DE EL PORVENIR, DISTRITO DE EL CARMEN DE LA FRONTERA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2200853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CRUCE EL MOLINO, DISTRITO DE HUARANGO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2200858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DISPOSICION SANITARIA DE EXCRETAS EN EL CENTRO POBLADO DE SANGAMAYOC, DISTRITO DE BARRAN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2200859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DE ALFONSO UGARTE, DISTRITO DE CAYNARACHI - LAMAS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2201828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SANEAMIENTO BASICO EN LA LOCALIDAD DE MUCHQUIPATA, DISTRITO DE PANAO, PROVINCIA DE PACHITEA, DEPARTAMENTO DE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2201829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SANEAMIENTO BASICO EN EL CASERIO DE ALLPAMARCA DEL CENTRO POBLADO DE TAYAGASHA, DISTRITO DE PANAO, PROVINCIA DE PACHIT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2201831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AYANCOCHA ALTA, DISTRITO DE SAN RAFAEL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2201832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DEL SISTEMA DE SANEAMIENTO BASICO DE LA LOCALIDAD DE CARAMPAYOG, DISTRITO DE SAN RAFAEL - AMBO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2202164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DE EXCRETAS DE LA LOCALIDAD PROGRESO, DISTRITO DE ZAPATERO - LAMAS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2202169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DE EXCRETAS DE LA LOCALIDAD PROGRESO, DISTRITO DE LA BANDA DE SHILCAYO - SAN MARTIN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2202460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LA COMUNIDAD NATIVA DE WACHAPE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(13/40)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2202461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SANITARIA DE DISPOSICION DE EXCRETAS Y AGUAS GRISES EN EL CENTRO POBLADO DE CHIPE,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2202466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EL CENTRO POBLADO DE CHICAIS,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2202569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POTABLE, DISPOSICION SANITARIA DE EXCRETAS Y DE AGUAS GRISES EN LA COMUNIDAD NATIVA DE TSAG ENTSA, DISTRITO DE IMAZA,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2202570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LA COMUNIDAD NATIVA DE CENTRO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2202571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POTABLE, DISPOSICION SANITARIA DE EXCRETAS Y DE AGUAS GRISES EN LA COMUNIDAD NATIVA DE WICHIM, DISTRITO DE IMAZA,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2202572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POTABLE, DISPOSICION SANITARIA DE EXCRETAS Y DE AGUAS GRISES GRISES EN LA COMUNIDAD NATIVA DE SHUSHUI, DISTRITO DE IMAZA,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2202842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SEXESHITA, DISTRITO DE SAN LUIS DE LUCMA -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2202905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BUENOS AIRES, DISTRITO DE RIO TAMBO,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2202906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CHAUJA, DISTRITO DE RIO TAMBO, PROVINCIA DE 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2202908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OVIRI, DISTRITO DE RIO TAMBO,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2202909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PUERTO OCOPA, DISTRITO DE RIO TAMBO,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2202910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UNION SANTA CRUZ, DISTRITO DE RIO TAMBO,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2202913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EN LA LOCALIDAD DE ICHUNIARI, DISTRITO DE MAZAMARI - SATI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2202916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EN LA LOCALIDAD DE UNION CUBARO, DISTRITO DE MAZAMARI -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2202917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BOCA AMBUJA, DISTRITO DE NIEVA, PROVINCIA DE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(14/40)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2202919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AITAM, DISTRITO DE RIO SANTIAGO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2202920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WAYAMPIAK-IMAZA-BAGUA-AMAZONAS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2202922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DE ACHUIM, DISTRITO DE EL CENEPA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2202923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KUSU CHICO, DISTRITO DE EL CENEPA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2202924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TUTIN, DISTRITO DE EL CENEPA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2202925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EL HUILCO, DISTRITO DE AYABACA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2202927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PEDREGAL, DISTRITO DE CHALACO - MORROPON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2202928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TAMBO GRANDE, DISTRITO DE CHALACO - MORROPON - 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2202933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MAGONARI DISTRITO DE PICHANAQUI- CHANCHAMAYO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2202937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EN LA LOCALIDAD DE HUICHUD, DISTRITO DE CUTERVO, PROVINCIA DE CUTERVO - CAJ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2202938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EN LA LOCALIDAD DE SANTA CLARA DE CAMSE, DISTRITO DE CUTERVO,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2202940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LOCALIDAD DE TAURIPAMPA, DISTRITO DE LAJAS, PROVINCIA DE CHOTA,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2235251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 DE AGUA POTABLE Y SANEAMIENTO BASICO EN EL CENTRO POBLADO DONCEL, DISTRITO DE SORITOR, PROVINCIA DE MOYOBAMBA, DEPARTAMENTO DE SAN MARTI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2235258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CAPITIRI, DISTRITO DE RIO TAMBO,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2235260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CENTRO KUVIRIANI DISTRITO DE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(15/40)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2235261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BETANIA, DISTRITO DE RIO TAMBO,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2235262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BUENA VISTA DISTRITO DE PICHAN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2235263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PUCUSANI DISTRITO DE PERENE,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2235264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AGUA VIVA DISTRITO DE PICHANAQUI- CHANCHAMAYO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2235266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UNION PROGRESO DISTRITO DE PICHANAQUI, PROVINCIA CHANCH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2235267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TRES AGUAS DISTRITO DE PICHANAQUI- CHANCHAMAYO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2235284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BASICO EN LA LOCALIDAD DE SAN PABLO DE QUIMOTARI, DISTRITO DE PANGOA - SATIPO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2235416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POTABLE, DISPOSICION SANITARIA DE EXCRETAS Y DE AGUAS GRISES EN LA COMUNIDAD NATIVA DE DUSHID, DISTRITO DE IMAZA,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2235418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LA COMUNIDAD NATIVA DE NUEVO 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2235419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LA COMUNIDAD NATIVA DE WAWAIM,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2235420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LA COMUNIDAD NATIVA DE YUPICUS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2235423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EN LA COMUNIDAD NATIVA DE PAKUI,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2235424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LA DISPOSICION SANITARIA DE EXCRETAS Y DE AGUAS GRISES DE LA COMUNIDAD NATIVA BICHANAK,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2235515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PENA BLANCA, DISTRITO DE PAMPAS DE HOSPITAL - TUMBES -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2235517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SAN MARTIN DEL ALTO, DISTRITO DE SANTA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(16/40)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2235518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EN LA LOCALIDAD DE CASARANA, DISTRITO DE LA ARENA - PIURA - PIU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2235521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VISTA ALEGRE, DISTRITO DE SANTA ROSA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2235523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EN LA LOCALIDAD DE SANTOS, DISTRITO DE QUEROCOTILLO -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2235525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EN LA LOCALIDAD DE NUEVO HORIZONTE, DISTRITO DE LA LIBERTAD DE PALLA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2235526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BASICO DE LA LOCALIDAD DE ROSAPAMPA, DISTRITO DE CHALAMARCA - CHOTA - CAJAM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2235527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BASICO EN LA LOCALIDAD DE MUSADEN, DISTRITO DE CORTEGANA - CELENDIN - CAJAM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2235533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EN LA LOCALIDAD DE ALTO CHILAC N 08, DISTRITO DE HUASMIN - CELENDIN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2235534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EN LA LOCALIDAD DE UNION BELLAVISTA DE CAMSE, DISTRITO DE CUTERVO,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2235535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LOCALIDAD DE SANICULLO ALTO, DISTRITO DE CUTERVO, PROVINCIA DE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2235546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URAKUSA, DISTRITO DE NIEVA, PROVINCIA DE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2235548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DE SANEAMIENTO BASICO EN LA LOCALIDAD DE CHOCOBAMBA, DISTRITO DE HUACRACHUCO, PROVINCIA DE MARANON - HUA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2235549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 Y AMPLIACION DEL SERVICIO DE AGUA POTABLE Y SANEAMIENTO BASICO EN EL CENTRO POBLADO DE CHINCHAVITO, DISTRITO DE CHAGLLA - PACHITEA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2235554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SANEAMIENTO PARA EL CENTRO POBLADO DE ATAHUALPA, DISTRITO DE MANSERICHE - DATEM DEL MARANON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2235555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SANEAMIENTO PARA EL CENTRO POBLADO DE SACHAPAPA, DISTRITO DE MANSERICHE - DATEM DEL MARANON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2235558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SANEAMIENTO PARA EL CENTRO POBLADO DE SOLEDAD, DISTRITO DE MANSERICHE - DATEM DEL MARANON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(17/40)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2235563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SANEAMIENTO PARA EL CENTRO POBLADO DE KUYUNTZA, DISTRITO DE ANDOAS - DATEM DEL MARANON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2235564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EN EL CENTRO POBLADO DE ANDRES AVELINO CACERES, DISTRITO DE PICHANAQUI, PROVINCIA DE CHANCHAMAYO,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2235565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CENTRO PUMPURIANI,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2235566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SAN PEDRO DE SHAURIATO, DISTRITO DE PICHANAQUI - CHANCHAMAYO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2235568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RIO COLORADO, DISTRITO DE PICHANAQUI - CHANCHAMAYO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2235569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SAN JOSE DE SHORI, DISTRITO DE PICHANAQUI - CHANCHAMAYO - JUNI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2235579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KAYACUSHA, DISTRITO DE NIEVA, PROVINCIA DE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2235583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BOCA CHEMBO, DISTRITO DE RIO TAMBO,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2235585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SAN ANTONIO DE CHENI, DISTRITO DE RIO TAMBO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2235601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CEIBAL, DISTRITO DE FRIAS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2235603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BASICO DE LA LOCALIDAD DE SAN DIEGO, DISTRITO DE FRIAS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2235604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PEDREGAL DE MATALACAS, DISTRITO DE PACAIPAMPA -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2235605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LABUNDAY, DISTRITO DE AGALLPAMPA - OTUZCO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2235607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EN LA LOCALIDAD DE LAS MERCEDES, DISTRITO DE TABACONAS,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2235608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EL NOGAL, DISTRITO DE CHALAMARCA - CHOTA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(18/40)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2235609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MIRAVALLE, DISTRITO DE CHALAMARCA - CHOTA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2235611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EN EL CENTRO POBLADO DE PAMPA HERMOSA, DISTRITO DE TROMPETEROS,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2235612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EN EL CASERIO SANTA RITA BAJA, DISTRITO DE CHAGLLA - PACHITEA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2235654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CHONZA LAGUNA, DISTRITO DE COPALLIN - BAGUA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2235655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KAYAMAS, DISTRITO DE NIEVA, PROVINCIA DE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2235657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PAUCARBAMBILLA, DISTRITO DE PICHANAQUI - CHANCHA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2235658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SAN JUAN DE BOCA IPOKI, DISTRITO DE RIO NEGRO,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2235659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NUEVA ALEJANDRIA, DISTRITO DE PICHANAQUI - CHANC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2235700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EL ORIENTE HUAYCHACA, DISTRITO DE JULCAN, PROVINCIA DE JULCAN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2235701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CHOPTALOMA, DISTRITO DE JULCAN, PROVINCIA DE JULCAN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2235702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SAN PEDRO ALTO, DISTRITO DE AGALLPAMPA - OTUZCO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2235706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EDELMIRA, PROVINCIA DE SAN MARCOS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2235709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CHURUCANCHA EL MOLINO, DISTRITO DE LAJAS - CHOTA - CAJAM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2235713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CASERIO LA MERCED DE NESHUYA, DISTRITO DE CAMPOVERDE, PROVINCIA DE CORONEL PORTILLO,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2235723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EN EL CENTRO POBLADO SANTA TERESITA, DISTRITO DE PANGOA - SATIPO - JU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(19/40)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2235727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SANTA ROSA DE ALTO ZOTANI,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2235730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DOS DE MAYO DE ALTO CHENI DEL DISTRITO DE RIO NE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2235800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POTABLE, DISPOSICION SANITARIA DE EXCRETAS Y DE AGUAS GRISES EN LA COMUNIDAD NATIVA DE HUANTZA, DISTRITO DE IMAZA,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2245653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 LA CC.NN DE TUPAC AMARU, DISTRITO DE TAHUANIA - ATALAYA 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2249276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POTABLE EN EL SECTOR DE LLIPTAMAYO COMUNIDAD DE CCAHUAYA, DISTRITO DE ALTO PICHIGUA - ESPINAR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2250947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SANEAMIENTO DEL CASERIO SAN MARTIN, DISTRITO DE CUMBA, PROVINCIA DE UTCUBAMBA, DEPARTAMENTO DE AMAZO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2251051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SANEAMIENTO BASICO EN EL CENTRO POBLADO PAITOJA, DISTRITO DE SORITOR - MOYOBAMBA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2251076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CARMEN CAUTIVO, DISTRITO DE TABACONAS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2251083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CENTRO SAN PEDRO, DISTRITO DE FRIAS - AYABACA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2251094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DE EXCRETAS DE LA LOCALIDAD PANJUY, DISTRITO DE TABALOSOS - LAMAS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2251113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MIRAFLORES, DISTRITO DE PICHANAQUI - CHANCHAMAYO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2251118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POTABLE Y DISPOSICION DE EXCRETAS DE LA LOCALIDAD NUEVO TACABAMBA, DISTRITO DE SANTA ROSA - EL DORADO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2251140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DEL CENTRO POBLADO LA PENITA, DISTRITO DE LANCONES - SULLANA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2251151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SISTEMA DE SANEAMIENTO BASICO DE LA LOCALIDAD DE PUCUNAN, DISTRITO DE SANTA ANA DE TUSI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2251228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ALCANTARILLADO DEL CENTRO POBLADO DE MAYAS (EL ALTO), DISTRITO DE CONCHUCOS,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(20/40)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2251237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HUALLA, DISTRITO DE LARES - CALCA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2251244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SUYO, DISTRITO DE LARES - CALCA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2251279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CASERIO DE SANTA ROSA DE UCHUCHACA, DISTRITO DE CHINCHAO - HUANUCO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2251309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DE TINCARENI, DISTRITO DE RIO TAMBO - SATIPO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2251323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SANTA ANA (ZAPALLOPAMPA), DISTRITO DE JOSE SABOGA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2251333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EN EL CENTRO POBLADO CACHINGARANI, DISTRITO DE PANGOA - SATIPO - JUNI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2251602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DEL CENTRO POBLADO DE POTSOTENI, DISTRITO DE PANGOA - SATIPO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2251609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DISPOSICION SANITARIA DE EXCRETAS EN EL CENTRO POBLADO DE SAN JUAN DE KIHAT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2251685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SAN JOSE DE ANAPIARI, DISTRITO DE PICHANAQUI -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2251689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DEL CENTRO POBLADO SANTA ROSA DE OCOPA, DISTRITO DE RIO TAMBO - SATIP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2252405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CHAMBA, DISTRITO DE FRIAS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2252768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SANEAMIENTO DEL CASERIO SAN RAMON ALTO, DISTRITO DE HUABAL - JAEN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2252832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SANEAMIENTO PARA EL CENTRO POBLADO DE AJACHIN, DISTRITO DE MANSERICHE - DATEM DEL MARANON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2253673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TUPAC AMARU, DISTRITO DE JOSE CRESPO Y CASTILLO,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2253727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SANTA CRUZ, DISTRITO DE AGALLPAMPA - OTUZCO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(21/40)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2254117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AGUA POTABLE Y SANEAMIENTO BASICO DEL CENTRO POBLADO DE YANATILE, DISTRITO SANTA TERESA, PROVINCIA DE LA CONVENCIO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2254847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EL PARAISO, DISTRITO DE RIO NEGRO,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2254850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ALTO KIMIRIKI DISTRITO DE PICHANAQUI, PROVINCIA CHANCHA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2255198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DISPOSICION SANITARIA DE EXCRETAS EN EL CENTRO POBLADO DE SAN MIGUEL LA COCHA, DISTRITO DE JOSE CRESPO Y CASTILLO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2255694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PAUTI, DISTRITO DE RAYMONDI, PROVINCIA DE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2255956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DISPOSICION SANITARIA DE EXCRETAS DEL CENTRO POBLADO DE CENTRAL SORAPA,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2256070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VAQUERIA, DISTRITO DE HUAMACHUCO, PROVINCIA DE SANCHEZ CARRION - LA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2256323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CASERIO DE CATALUCO, DISTRITO DE HUANCABAMBA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2256647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CHONTAS, DISTRITO DE SOCOTA -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2256728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LA LIBERTAD, DISTRITO DE MOYOBAMBA, PROVINCIA DE MOYOBAMBA,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2257003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DEL CENTRO POBLADO DURAN, DISTRITO DE LANCONES - SULLANA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2257228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SANEAMIENTO DEL CENTRO POBLADO CASGABAMBA, DISTRITO DE SARIN - SANCHEZ CARRION - LA LIBE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2257235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CUNGUSH, DISTRITO DE CURGOS - SANCHEZ CARRION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2257588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PALO SOLO, DISTRITO DE COCHABAMBA - CHOTA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2257745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SANEAMIENTO BASICO EN EL CENTRO POBLADO LA LAGUNA, DISTRITO DE TACABAMBA - CHOTA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(22/40)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2257777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DE LA COMUNIDAD NATIVA EL DORADO, DISTRITO DE MOYOBAMBA, PROVINCIA DE MOYOBAMBA, DEPARTAMENTO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2259053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EN LA LOCALIDAD DE EL PALMO ALTO, DISTRITO DE QUEROCOTILLO - CUTERVO - CAJA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2259193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PABLOYACU, DISTRITO DE MOYOBAMBA, PROVINCIA DE MOYOBAMBA,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2259273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DISPOSICION SANITARIA DE EXCRETAS DE LA COMUNIDAD YANAHUANCA, DISTRITO DE MARCARA - CARHUAZ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2260079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DISPOSICION SANITARIA DE EXCRETAS EN EL CENTRO POBLADO RIO SANTA,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2260173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LA COMUNIDAD NATIVA ACOLLA, DISTRITO DE PUERTO BERMUDEZ - OXAPAMPA -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2260525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HUACAS ALTO, DISTRITO DE LAGUNAS - AYABACA - PIUR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2260542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 LA LOCALIDAD DE COPAL URCO, DISTRITO DE NAPO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2260573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DEL CENTRO POBLADO DE SAN CRISTOBAL DE ALTO CHENI, DISTRITO DE RIO NE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2260630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MARAN, DISTRITO DE SULLANA, PROVINCIA DE SULLANA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2260863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DE LA COMUNIDAD NATIVA DE VALLE SAMARIA, DISTRITO MAZAMARI,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2261092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EN LA LOCALIDAD DE ALLANGA BAJA, DISTRITO DE CUTERVO, PROVINCIA DE CUTERVO -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2261186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ALCANTARILLADO EN EL CENTRO POBLADO NUEVO CHANCHAMAYO, DISTRITO DE BAJO BIA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2262010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DE LA LOCALIDAD DE PABUR VIEJO, DISTRITO DE LA MATANZA - MORROPON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2262069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DE LA LOCALIDAD DE LA BOCANA, DISTRITO DE LA MATANZA - MORROPON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(23/40)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2262794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NEGROPAMPA BAJO, DISTRITO DE CHOTA, PROVINCIA DE CHOTA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2262934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E INSTALACION DEL SERVICIO DE SANEAMIENTO BASICO EN LA LOCALIDAD DE LUCMABAMBA, DISTRITO DE CHOLON - MARAN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2263617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LA COMUNIDAD NATIVA DE APINIHUA, DISTRITO DE RAYMONDI, PROVINCIA DE ATALAYA,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2263629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SANEAMIENTO PARA EL CENTRO POBLADO DE SAN MIGUEL DE CACAO, DISTRITO DE RAMON CASTILLA, PROVINCIA DE MARISCAL RAMON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2263689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DISPOSICION SANITARIA DE EXCRETAS EN EL CENTRO POBLADO DE BUENOS AIRES,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2263854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QUEUNA GRANDE, DISTRITO DE HUANCARANI - PAUCAR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2263918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LICLIPAMPA, DISTRITO DE SAN BERNARDINO - SAN PABL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2264061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MARCJAHUI, DISTRITO DE LLUSCO - CHUMBIVILCAS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2264070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PASHAGON, DISTRITO DE HUAMACHUCO, PROVINCIA DE SANCHEZ CARRION - LA LIBE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2264128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E INSTALACION DEL SERVICIO DE SANEAMIENTO BASICO DE LA LOCALIDAD DE EL PORVENIR, DISTRITO DE HUACRACHUCO,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2264141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DE PUERTO LUZ, DISTRITO DE MADRE DE DIOS - MANU -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2264206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CENTRO POBLADO VILLA RICA, DISTRITO DE PARDO MIGUEL - RIOJA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2264617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 LA COMUNIDAD NATIVA DE DULCE GLORIA- DISTRITO DE YURUA, PROVINCIA DE ATALAYA,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2265193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DEL CASERIO DE LLUICHOCOLPAN, DISTRITO DE LLUMPA - MARISCAL LUZUR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2265210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LOS SERVICIOS DE ALCANTARILLADO, PLANTA DE TRATAMIENTO Y DISPOSICION SANITARIA DE EXCRET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VIVIENDA CONSTRUCCION Y SANEAMIENTO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59400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037 MVCS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3,930.7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3,934.2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3,504.5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3,109.1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2,008.4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001-1082: MINISTERIO DE VIVIENDA, CONSTRUCCION Y SANEAMIENTO- ADM.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1,980.5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1,887.4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1,701.9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1,662.6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004-1085: PROGRAMA NACIONAL DE SANEAMIENTO URBANO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1,036.9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005-1443: PROGRAMA NACIONAL DE SANEAMIENTO 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006-1691: AGUA SEGURA PARA LIMA Y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056 SNBE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001-204: SUPERINTENDENCIA NACIONAL DE BIENES ESTATALES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205 SNCPI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001-179: SERVICIO NACIONAL DE CAPACITACION PARA LA INDUSTRIA DE LA CONSTRUCCION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(24/40)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2265601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 LA CC.NN DE SEMPAYA, DISTRITO DE TAHUANIA - ATALAYA 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2266082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EN EL CENTRO POBLADO SHAMPUYACU, DISTRITO DE AWAJUN - RIOJA -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2266243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HUASANCHE, DISTRITO DE LAGUNAS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2266591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CHUNIGA, DISTRITO DE LA LIBERTAD DE PALLAN - CELENDIN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2267017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LOS CENTROS POBLADOS DE QUEMPIRI Y YOYATO, DISTRITO DE RIO TAMBO - SATIPO - JUNI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2267018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CAMANTAVISHI, DISTRITO DE RIO TAMBO - SATIPO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2268242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CASERIO CASERIO HUASCAR, DISTRITO DE LUYANDO - LEONCIO PRADO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2268480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SANEAMIENTO BASICO EN EL CENTRO POBLADO EL DORADO, DISTRITO DE OMIA - RODRIGUEZ DE MENDOZA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2268511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CASERIO HONOLULU, DISTRITO DE MARIANO DAMASO BERAUN - LEONCIO PRADO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2269265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EL GUINEAL, DISTRITO DE JEPELACIO, PROVINCIA DE MOYOBAMBA, DEPARTAMENTO DE SAN 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2269271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SANEAMIENTO BASICO EN LA COMUNIDAD DE CCAHUAYA IV ETAPA SECTOR CHIPTA Y DIQUE, DISTRITO DE ALTO PICHIGUA - ESPINAR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2269613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DE HUALCHANCCA, DISTRITO DE LOS MOROCHUCOS - CANGALLO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2270790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DE SANTA ROSA DE CHAQUICOCHA, DISTRITO DE SANTO DOMINGO DE ACOBAM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2270997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DE PUMACHANCA, DISTRITO DE OLLACHEA - CARABAYA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2272590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VELASQUEZ, DISTRITO DE LA LIBERTAD DE PALLAN - CELENDIN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(25/40)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2272942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POTABLE, ALCANTARILLADO Y PTAR DE LA PC HAQUIRA, DISTRITO DE HAQUIRA - COTABAMBAS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2273336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PACCHA, DISTRITO DE VINCHOS - HUAMANGA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2274126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AGUA POTABLE Y DISPOSICION SANITARIA DE EXCRETAS EN EL CENTRO POBLADO MATERIATO, DISTRITO DE MAZAMARI,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2274336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DE SOLEDAD, DISTRITO DE PAJARILLO - MARISCAL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2275415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BASICO EN EL CASERIO DE PUEBLO NUEVO, DISTRITO DE TOURNAVISTA - PUERTO INCA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2276070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DE APABUCO, DISTRITO DE SANDIA, PROVINCIA DE SANDIA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2276132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AYO, DISTRITO DE SANDIA, PROVINCIA DE SANDIA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2276144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ALCANTARILLADO EN EL CENTRO POBLADO VALPARAISO, DISTRITO DE BAJO BIAVO - BE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2276196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RURAL DE LA FLORIDA, DISTRITO DE POLVORA - TOCACHE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2278286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DE SAN MARCOS DE ROCCHAC, DISTRITO DE SAN MARCOS DE ROCCHAC - TAY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2278984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UNION SANTA ROSA, DISTRITO DE PICHANAQUI - CHANC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2279030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SAN MIGUEL DE AUTIKI, DISTRITO DE PICHANAQUI -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2279178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YUJAGKIN (SAVIENTSA), DISTRITO DE RIO SANTIAGO - CONDORCANQUI - AMAZON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2279292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DE SAN JOSE DE YANAYACU, DISTRITO DE HUIMBAYOC - SAN MARTIN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2279630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MONTE GRANDE DE LA CAPILLA,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(26/40)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2279707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CASERIO DE HUANACAURE, DISTRITO DE CHINCHAO - HUANUCO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2280080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TOTORA NUEVA, DISTRITO DE JOSE SABOGAL - SAN 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2280260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SANTA ROSA, DISTRITO DE SANTO TOMAS -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2280501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PAMPA ALEGRE, DISTRITO DE JOSE SABOGAL - SAN 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2280521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EN LA COMUNIDAD NATIVA DE EL PORVENIR, DISTRITO DE PANGOA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2280611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CAMISH, DISTRITO DE JOSE SABOGAL - SAN MARCOS -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2280625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SAN JACINTO DE SHAURIATO, DISTRITO DE RIO NEGRO,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2280627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HUAGAL, DISTRITO DE JOSE SABOGAL - SAN MARCOS -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2280629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NATIVA DE SAPANI, DISTRITO DE RAYMONDI,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2281271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SANEAMIENTO EN EL CENTRO POBLADO DE VAINILLA, DISTRITO DE BELLAVISTA, PROVINCIA DE BELLAVISTA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2281282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RURAL DE CAYENA, DISTRITO DE JUANJUI, PROVINCIA DE MARISCAL CACERES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2281449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DISPOSICION SANITARIA DE EXCRETAS EN EL CENTRO POBLADO ALTO CHICHIRENE,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2281803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DE EXCRETAS DE LA LOCALIDAD DE MIRADOR ALTO ROQUE, DISTRITO DE ALONSO DE ALVARADO, PROVINCIA DE LAMAS, SAN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2282083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CENTRO POBLADO JERILLO, DISTRITO DE JEPELACIO, PROVINCIA DE MOYOBAMBA,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2282514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SAN ISIDRO, DISTRITO DE JOSE SABOGAL - SAN MARCOS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(27/40)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2282656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RURAL DE PAMPA HERMOSA, DISTRITO DE HUALLAGA - BELLAVISTA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2283000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MAMARURIBAMBA BAJO, DISTRITO DE COCHABAMBA - CHOTA - CAJ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2283136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SUARA, DISTRITO DE SANDIA, PROVINCIA DE SANDIA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2283732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SAN JOSE DE TUMINA, DISTRITO DE JESUS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2283803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RURAL DE NUEVO SAN MARTIN, DISTRITO DE POLVO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2283990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OLMOS, DISTRITO DE LAJAS - CHOTA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2284002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DE CHALLHUAMAYO, DISTRITO DE SAN GABAN - CARABAYA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2284052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RURAL YACUSISA, DISTRITO DE ALTO SAPOSOA -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2284075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BASICO EN EL CENTRO POBLADO EL PARAISO, DISTRITO DE SHAMBOYACU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2284167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CHICHIR, DISTRITO DE CONDEBAMBA - CAJABAMBA - CAJ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2284274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CORIORCO, DISTRITO DE JOSE SABOGAL - SAN MARCOS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2284337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LOS SERVICIOS DE DISPOSICION SANITARIA DE EXCRETAS, ALCANTARILLADO Y TRATAMIENTO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2285435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MUCHINGUIS, DISTRITO DE RIO SANTIAGO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2285436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HUMBATE, DISTRITO DE LA PECA - BAGUA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2285885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CHIMPAYANAMA, DISTRITO DE OCONGATE - QUISPICAN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(28/40)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2286606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SANEAMIENTO BASICO EN LA LOCALIDAD SOLEDAD - SACHAVACA, DISTRITO DE MONZON - HUAMALIES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2286683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DISPOSICION SANITARIA DE EXCRETAS, ALCANTARILLADO Y TRATAMIENTO DE AGUAS 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2286685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COTATAQUI, DISTRITO DE PISAC - CALCA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2286781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EN EL CENTRO POBLADO EL TRIUNFO, DISTRITO DE LA PECA- BAGUA-AMA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2286905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LLADEN, DISTRITO DE LLAPA - SAN MIGUEL - CAJAMARC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2286909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EN LA LOCALIDAD DE PAYAC MUNONO, DISTRITO DE CUTERVO, PROVINCIA DE CUTERVO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2287086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EN EL CENTRO POBLADO BELLO HORIZONTE, DISTRITO BAJO BIAVO,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2287088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RURAL DE BUENOS AIRES, DISTRITO DE POLVORA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2289942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E INSTALACION DEL SERVICIO DE SANEAMIENTO BASICO EN LA LOCALIDAD DE BELLA ALTA, DISTRITO DE MARIANO DAMASO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2289945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DE LA LOCALIDAD DE YUSCAPAMPA, DISTRITO DE TABACONAS - 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2289946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SAN MARCOS, DISTRITO DE RIO TAMBO - SATIPO - JUN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2289960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SANTIAGO, DISTRITO DE ACOMAYO, PROVINCIA DE 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2289965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MEJICO, DISTRITO DE FRIAS - AYABACA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2289966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CENTRO POBLADO UNION PROGRESO, DISTRITO DE RIO NEGRO,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2292736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POTABLE, SANEAMIENTO Y DISPOSICION DE EXCRETAS EN LA PEQUEÑA CIUDAD DE PALMAPAMPA Y LAS LOCALIDADES DE MONTERRICO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(29/40)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2293516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SANEAMIENTO BASICO EN LA LOCALIDAD DE MENTUSHARI, DISTRITO DE LLAYLLA - SATI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2293521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DE AMOYO, DISTRITO DE SANDIA, PROVINCIA DE SANDIA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2293764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EN LA LOCALIDAD DE SAN ANTONIO, DISTRITO DE CORTEGANA - CELENDIN -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2293767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LOS OLIVOS, DISTRITO DE PERENE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2293851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DEL CENTRO POBLADO DE NUEVO CUTERVO, DISTRITO DE JEPELACIO, PROVINCIA DE MOYOBAMBA,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2295627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PUCARARCA, DISTRITO DE SAUCE - SAN MARTIN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2295628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DEL CENTRO POBLADO DE EL CHALLUAL, DISTRITO DE ALTO BIAVO - BELLAVISTA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2295629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EN EL CENTRO POBLADO BARRANQUITA, DISTRITO DE PICOTA,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2297617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CAMPESINA DE AURINCOTA: SECTORES MULLUCHUYO - LLUMAHU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2299423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LOS SECTORES VENTILLA I, VENTILLA II Y CUMO HUACULLANI, CENTRO POBLADO YOROHOCO,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2299942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LOS SECTORES QUIÑONES Y MAMANI DEL CENTRO POBLADO SICUYANI, DISTRITO DE ZEPITA,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2301609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LA COMUNIDAD NATIVA DE QUEMPOREQUISHI, DISTRITO DE RAYMONDI, PROVINCIA DE ATALAY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2301610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HUAMA, DISTRITO DE LAMAY - CALCA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2301611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CASERIO DE MINAS DE TRIGAL, DISTRITO DE HUARMACA,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2301612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BASICO EN EL CENTRO POBLADO DE SANTA ROSA, DISTRITO DE SHAMBOYA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(30/40)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2301614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AGUA POTABLE Y SANEAMIENTO EN LA LOCALIDAD DE ZONA PATRIA, DISTRITO DE PERENE - CHANCHAMAYO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2301615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DISPOSICION SANITARIA DE EXCRETAS EN EL CENTRO POBLADO DE YAPAZ BAJO, DISTRITO DE SAN LU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2301617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RURAL EL DORADO, DISTRITO SAPOSOA,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2301618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RURAL SARGENTO LORES DE BALSAYACU,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2301619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RURAL SANTA ROSA DE MISHOLO, DISTRITO DE POL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2301620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DEL CENTRO POBLADO DE PARIAHUANCA, DISTRITO DE PARIAHUANCA - HUANCAYO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2301622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YERBAS BUENAS, DISTRITO DE LAGUNAS - AYABACA - 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2301623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CAMPO ALEGRE, DISTRITO DE CALAMARCA - JULCAN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2301624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HUAGALL, DISTRITO DE CALAMARCA - JULCAN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2302960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CREACION DEL SERVICIO DE DISPOSICION SANITARIA DE EXCRETAS EN LA COMUNIDAD CAMPESINA JACHAPAMPA - SECTO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2302961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CREACION DEL SERVICIO DE DISPOSICION SANITARIA DE EXCRETAS EN EL SECTOR DE CHALLACOLLO DE LA COMUNIDAD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2302962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CREACION DEL SERVICIO DE DISPOSICION SANITARIA DE EXCRETAS EN EL C.P. TASAPA PATACOLLO (SECTORES TASAPA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2302964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COMUNIDAD CAMPESINA DE TULACOLLO, DISTRITO DE KELLUYO,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2302966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CREACION DEL DISPOSICION SANITARIA DE EXCRETAS EN LA COMUNIDAD CAMPESINA DE CENTRO ARACACHI CHIARAQUI,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2303142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SERVICIO DE SANEAMIENTO BASICO DEL CENTRO POBLADO DE SAN JUAN DE PATARA (SECTOR SAYHUAP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(31/40)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2303280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LOS SERVICIOS DE DISPOSICION SANITARIA DE EXCRETAS, ALCANTARILLADO Y TRATAMIENTO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2303286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LOS SERVICIOS DE DISPOSICION SANITARIA DE EXCRETAS, ALCANTARILLADO Y TRATAMIENTO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2303325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EN EL CENTRO POBLADO NUEVA ESPERANZA, DISTRITO DE RIO SANTIAGO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2303939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LOS SERVICIOS DE DISPOSICION SANITARIA DE EXCRETAS, ALCANTARILLADO Y TRATAMIENTO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2305052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ESPINAL, DISTRITO DE SAYAPULLO - GRAN CHIMU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2305053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SAN MATEO DE MOLLEPATA, DISTRITO DE BAMBAMARCA- BOLIVAR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2305055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ALCANTARILLADO SANITARIO EN EL CENTRO POBLADO DE CUBANTIA, DISTRITO DE PANGOA,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2305056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ALCANTARILLADO SANITARIO EN EL CENTRO POBLADO DE SAN JERONIMO, DISTRITO DE PANGOA - SAT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2305526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DEL CENTRO POBLADO DE BAJO COLORADO (PLAYA OCULTA), DISTRITO DE MADRE DE DIOS - MANU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2305673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SANEAMIENTO RURAL EN LOS SECTORES DE NUEVA CALA CALA, ASPAEX, ASPAEX-I Y ASPAEX-III (LOS CARIBEÑOS), CENTRO POBLA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2305787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SAN LUIS DE UNIGAN, DISTRITO DE ENCANADA - CAJAMA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2305788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BASICO DE LA LOCALIDAD DE LORITO PAMPA, DISTRITO DE JESUS - CAJAMARCA - CAJ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2305789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CHALLHUANI ALTO, DISTRITO DE ANCOHUALLO - CHIN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2306013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LOS SERVICIOS DE DISPOSICION SANITARIA DE EXCRETAS, ALCANTARILLADO Y TRATAMIENTO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2307775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DE LA COMUNIDAD NATIVA DE SAN ANTONIO, DISTRITO DE BALSAPUERTO, PROVINCIA DE ALTO AMAZONAS,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(32/40)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2307887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CHOSICA, DISTRITO DE RIO SANTIAGO - CONDORCANQUI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2307894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DEL SERVICIO DE SANEAMIENTO BASICO EN LA LOCALIDAD DE YANAJANCA, DISTRITO DE CHOLON - MARANON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2307895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E INSTALACION DEL SERVICIO DE SANEAMIENTO BASICO EN LA LOCALIDAD DE GENERAL ROQUE SAENZ PENA - RIO TIGRE,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2307897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DISPOSICION SANITARIA DE EXCRETAS EN EL CENTRO POBLADO SANTA FE DE ALTO HUACHIRIKI, DISTRITO DE PICHANAQUI - CHANCHAM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2307898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E INSTALACION DEL SERVICIO DE SANEAMIENTO BASICO DE LA LOCALIDAD DE SANTO DOMINGO DE PUQUI, DISTRITO DE 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2307907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DEL SANEAMIENTO EN LA LOCALIDAD DE PUCALA, DISTRITO DE PIMPINGOS - CUTERVO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2307922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SANEAMIENTO DE LA LOCALIDAD DE LIBERTAD, DISTRITO DE TIGRE -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2307925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LOS SERVICIOS DE DISPOSICION SANITARIA DE EXCRETAS, ALCANTARILLADO Y TRATAMIENTO DE 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2307926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SISTEMA DE DISPOSICION SANITARIA DE EXCRETAS, ALCANTARILLADO Y TRATAMIENTO DE AGUAS 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2307929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CHOQUECANCHA, DISTRITO DE LARES - CALCA - CUSC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2307931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DISPOSICION SANITARIA DE EXCRETAS EN EL CENTRO POBLADO DE SAN FERNANDO,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2307932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AGUA POTABLE Y DISPOSICION SANITARIA DE EXCRETAS DE LA LOCALIDAD DE SUMARO, DISTRITO DE CHINCHAYPUJIO - ANTA - CUS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2308363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CENTRO POBLADO MENOR SAN JOSE, DISTRITO DE YARINACOCHA - CORONEL PORTILLO 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2308373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DEL SERVICIO DE SANEAMIENTO DEL CENTRO POBLADO VALLE GRANDE, DISTRITO DE ELIAS SOPLIN VARGA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2308374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DE MASCARAT ALTO, DISTRITO DE USQUIL - OTUZCO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(33/40)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2308375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E INSTALACION DE SANEAMIENTO DEL CENTRO POBLADO DE AMANGAY, DISTRITO DE HUAYO - PATAZ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2308376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SANEAMIENTO DEL CENTRO POBLADO CHINCHANGO, DISTRITO DE JULCAN, PROVINCIA DE JULCAN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2308377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EN EL CENTRO POBLADO DE ALTO ANAPATI, DISTRITO DE PANGOA - SATIPO - 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2308606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INSTALACION, DEL SERVICIO DE AGUA POTABLE Y SANEAMIENTO EN LOS CENTROS POBLADOS DE BETANIA, LA ESPERANZA, VICTORIA NUEVA Y SAN JUAN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2310847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CREACION DEL SERVICIO DE DISPOSICION SANITARIA DE EXCRETAS EN EL CENTRO POBLADO ISANI (SECTORES KENTURA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2310861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CREACION DEL SERVICIO DE DISPOSICION SANITARIA DE EXCRETAS EN EL SECTOR SISIPA DE LA COMUNIDAD CAMPESIN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2311139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CENTRO POBLADO PERLA DE DAGUAS, DISTRITO DE NUEVA CAJAMARCA, PROVINCIA DE RIOJA,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2316034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SANEAMIENTO EN LOS CENTROS POBLADOS LA FLORIDA Y PASAMAYO E INSTALACION DEL SERVICIO DE AGUA POTABLE Y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2320222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POTABLE Y DISPOSICION SANITARIA DE EXCRETAS EN EL CENTRO POBLADO BOLIVAR, DISTRITO DE PANGOA - SATIPO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2327241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CASERIO DE MOLULO, DISTRITO DE HUARMACA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2328450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AGUA POTABLE Y SANEAMIENTO EN LA COMUNIDAD NATIVA SAN FERNANDO, DISTRITO DE ANDOAS, PROVINCIA DE DATEM DEL MARAÑON, REG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2328454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AGUA POTABLE Y SANEAMIENTO EN LA COMUNIDAD NATIVA PUERTO ALEGRE, DISTRITO DE ANDOAS, PROVINCIA DEL DATEM DEL MARAÑON,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2328455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AGUA POTABLE Y SANEAMIENTO EN LA COMUNIDAD NATIVA BOLOGNESI, DISTRITO DE ANDOAS, PROVINCIA DE DATEM DEL MARAÑON, REGION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2328476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AGUA POTABLE Y SANEAMIENTO EN LA COMUNIDAD NATIVA BUENA VISTA, DISTRITO DE ANDOAS, PROVINCIA DE DATEM DEL MARAÑON, REGI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2328478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AGUA POTABLE Y SANEAMIENTO EN LA COMUNIDAD NATIVA NUEVA VIDA, DISTRITO DE ANDOAS, PROVINCIA DE DATEM DEL MARAÑON, REGIO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VIVIENDA CONSTRUCCION Y SANEAMIENTO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35048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207 OTASS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001-1589: ORGANISMO TECNICO DE LA ADMINISTRACION DE LOS SERVICIOS DE SANEAMIENTO -OTASS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002-1711: SERVICIOS DE SANEAMIENTO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003-1719: MODERNIZACIÓN DE LA PRESTACIÓN DE LOS SERVICIOS DE AGUA POTABLE Y SANEAMIENTO DE LAS EPSS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211 OFPI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001-1017: ORGANISMO DE FORMALIZACION DE LA PROPIEDAD INFORMAL - COFOPRI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003-1730: CREACION Y MEJORAMIENTO DEL SERVICIO DE CATASTRO EN DISTRITOS SELECCIONADOS DE LAS PROVINCIAS DE LIMA, LAMBAYEQUE, CHICLAYO Y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(34/40)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2328479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AGUA POTABLE Y SANEAMIENTO EN LA COMUNIDAD NATIVA SABALOYACU, DISTRITO DE ANDOAS, PROVINCIA DEL DATEM DEL MARAÑON, REGI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2328696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INSTALACION, MEJORAMIENTO Y AMPLIACION DEL SERVICIO DE AGUA POTABLE Y SANEAMIENTO EN LOS CENTROS POBLADOS DE MIRAFLORES, PALESTINA, LA FLORIDA Y CAMPO AMOR,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2329710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DE LA LOCALIDAD DE BOMBOM, DISTRITO DE CHALLABAMBA - PAUCARTAMBO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2330178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SANEAMIENTO EN EL CENTRO POBLADO FRONTERA LOS PALOS, DISTRITO DE LA YARADA LOS PALOS, PROVINCIA DE TACNA -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2330634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SAN JUAN DE BARTRA DISTRITO DE EL TIGRE, PROVINCIA DE LORETO, REGION DE LORETO.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2330643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MARSELLA DISTRITO DE EL TIGRE, PROVINCIA DE LORETO, REGION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2332506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EN LA CC.NN ANTIOQUIA DISTRITO DE TROMPETEROS, PROVINCIA DE LORETO, REGION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2332507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BELEN DISTRITO DE TROMPETEROS, PROVINCIA DE LORETO, REGION DE LORETO.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2332509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JOSE OLAYA DISTRITO DE TROMPETEROS, PROVINCIA DE LORETO, REGION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2332562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NUEVA JERUSALEN DISTRITO DE TROMPETEROS, PROVINCIA DE LORETO, REGION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2332565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DE SAN JOSE DE NUEVA ESPERANZA DISTRITO DE TROMPETEROS, PROVINCIA DE LORETO,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2332566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SANTA ROSA DISTRITO DE TROMPETEROS, PROVINCIA DE LORETO, REGION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2332569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LA CC.NN NUEVA VALENCIA DISTRITO DE TROMPETEROS, PROVINCIA DE LORETO, REGION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2337555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SANEAMIENTO EN EL CENTRO POBLADO NUEVO COPARE, DISTRITO DE LA YARADA LOS PALOS, PROVINCIA DE TACNA -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2337784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AGUA POTABLE Y SANEAMIENTO EN EL CENTRO POBLADO SAN JOSE, DISTRITO DE MARIANO NICOLAS VALCARCEL - CAMANA -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(35/40)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2339592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SOLEDAD, DISTRITO DE BALSAPUERTO, PROVINCIA DE ALTO AMAZONAS, DEPARTAMENTO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2339595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PROGRESO, DISTRITO DE BALSAPUERTO, PROVINCIA DE ALTO AMAZONAS,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2339603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NUEVA ESPERANZA, DISTRITO DE BALSAPUERTO, PROVINCIA DE ALTO AMAZONAS, DEPARTAME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2392883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PROGRAMA INTEGRAL DE AGUA Y SANEAMIENTO RURAL - PIASAR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2400849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SANTO TOMAS,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2400863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25 DE ENERO,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2400865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QUISTOCOCHA,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2400866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CRUZ DEL SUR,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2400868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PENA NEGRA,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2400874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NINA RUMI,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2400875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LLANCHAMA,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2400908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SANTA CRUZ,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2400910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HIPOLITO UNANUE,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2400913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MIGUEL GRAU,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2400917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SAN PEDRO II,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(36/40)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2400918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20 DE ENERO,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2400920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LA COMUNIDAD NATIVA DE SAN PEDRO I,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2400923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PALIZADA,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2400936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MIRAFLORES,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2400940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SANTA EMILIA,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2400941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LISBOA,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2400943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NUEVO SAN MARTIN,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2400945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POTABLE Y SANEAMIENTO EN EL CENTRO POBLADO DE SAN JUAN DE LAGUNILLAS, DISTRITO DE NAUTA, PROVINCIA DE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2412054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NUEVO LIMA DEL DISTRITO DE URARINAS - PROVINCIA DE LORETO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2412055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SAN GABRIEL DEL DISTRITO DE URARINAS - PROVINCIA DE LORETO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2412104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ALIANZA DEL DISTRITO DE NAUTA - PROVINCIA DE LORETO -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2412106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PAMPA CAÑO DEL DISTRITO DE NAUTA - PROVINCIA DE LORETO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2412107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NUEVO MIRAFLORES I ZONA DEL DISTRITO DE NAUTA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2412108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LIBERTAD DE CHOROYACU DEL DISTRITO DE NAUTA - PROVINCIA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2412109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NUEVO MIRAFLORES DEL DISTRITO DE NAUTA - PROVINCIA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(37/40)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2412113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SOLTERITOS DEL DISTRITO DE NAUTA - PROVINCIA DE LORETO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2412233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DISPOSICION SANITARIA DE EXCRETAS EN LA COMUNIDAD NATIVA DE BELGICA DEL DISTRITO DE IÑAPARI -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2412235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AGUA POTABLE Y DISPOSICION SANITARIA DE EXCRETAS EN LA COMUNIDAD NATIVA DE SONENE DEL DISTRITO DE TAMBOPATA - PROVINCIA DE TAMBOPAT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2412243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POTABLE, ALCANTARILLADO Y PTAR EN LA COMUNIDAD CAMPESINA DE SAN PEDRO DE RACCO DEL DISTRITO DE SIMON BOLIVAR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2446787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E INSTALACION DE UNIDADES BASICAS DE SANEAMIENTO EN LOS SECTORES DE CENTRO Y CORCCAYOC DE LA COMUNIDAD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2448877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AGUA POTABLE Y LETRINAS CON ARRASTRE HIDRAULICO EN LOS SECTORES CHACARAYA, JAPU, QUILLANI, HUATARRUSI, SAN MARTIN, ITMAPALLCCA, CHEQLLAC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2449471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Y SANEAMIENTO DEL ANEXO DE PUMAPUJIO DE LA COMUNIDAD DE CANCAHUANI DEL DISTRITO DE CAPACMARCA - PROVINCIA DE CHUMB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2456767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SISTEMA DE ELIMINACION DE EXCRETAS EN LA LOCALIDAD DE HUASCABAMBA DEL DISTRITO DE CAPACMARCA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2461584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SISTEMA DE AGUA POTABLE Y SANEAMIENTO BASICO EN LOS C.P. Y SECTOR RURAL DE CARATA, LLACHAHUI, QUEATTA, POJSIN, PUTUCUNI, CANDILE CHINCH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2471794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LOS SECTORES DE SILLCO, HUALLATANI, ORCCOCHIRI, CHACCOPALLA, SAYWA, HUAMANHUIRI, 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2472182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CASERIO HUALTACAL CORAZON DE JESUS DEL DISTRITO DE OLMOS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2474075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AGUA POTABLE Y DISPOSICION SANITARIA DE EXCRETAS EN LA LOCALIDAD DE MORO SAMA (PUERTO GRAU) DEL DISTRITO DE SAMA - PROVINCIA DE TAC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2474937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DISPOSICION DE EXCRETAS EN LA LOCALIDAD DE AHUICHANTA DEL DISTRITO DE COLQUEMARCA - PROVINCIA DE CHUMBIV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2484744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SANEAMIENTO EN LOSSECTORES DE TANDARCOCHA, MOLLEBAMBA, AYLLUPACHICTE, CARHUACALLA, PUMATAMBO,CCOYPA, AYU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2485581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EN EL CENTRO POBLADO DE MOCAPE DEL DISTRITO DE OLMOS - PROVINCIA DE LAMBAYEQUE -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(38/40)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2487140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CASERIO PASAJE NORTE Y PIEDRA MORA DEL DISTRITO DE OLMOS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2489984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EL CASERIO FICUAR DEL DISTRITO DE OLMOS - PROVINCIA DE LAMBAYEQUE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2494218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SANEAMIENTO EN LA COMUNIDAD CAMPESINA DE QUIULACOCHA DEL DISTRITO DE SIMON BOLIVAR - PROVINCIA DE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2499537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INFRAESTRUCTURA DE ALMACENAMIENTO; ADQUISICION DE MOBILIARIO DE AMBIENTES DE BIENESTAR Y SERVICIOS GENERALES; EN EL(LA) PROGRAMA NACIONAL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2532358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DEL CENTRO POBLADO PALO BLANCO DEL DISTRITO DE MOTUPE - PROVINCIA DE LAMBAYEQUE - DEPARTAME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2534241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CC.NN. SANTA ROSA DE SERJALI DEL DISTRITO DE SEPAHUA - PROVINCIA DE ATALAYA -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2538775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DE SIWIN DEL DISTRITO DE ANDOAS - PROVINCIA DE DATEM DEL MARAÑO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2538809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POTABLE Y DISPOSICION SANITARIA DE EXCRETAS EN LA COMUNIDAD NATIVA SAN MIGUEL DEL DISTRITO DE PARINARI - PROVINCIA DE LORETO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2539320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DE LA LOCALIDAD LA MENTA ALTA DEL DISTRITO DE LAS LOMAS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2544208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DISPOSICION SANITARIA DE EXCRETAS EN LA ISLA TAQUILE DISTRITO DE AMANTANI - PROVINCIA DE PUNO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2552334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PROGRAMA INTEGRAL DE AGUA Y SANEAMIENTO RURAL SEGUNDA FASE - PIASAR II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2652583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ASCENSOR, ELEVADOR DE PLATAFORMA, SISTEMA DE DETECCION Y EXTINCION CONTRA INCENDIOS Y LUMINARIA; ADEMAS DE OTROS ACTIVOS EN EL(LA) TRANSITABILIDA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1691: AGUA SEGURA PARA LIMA Y CALLAO  (27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462.2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459.3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448.7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2300050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ALCANTARILLADO DE LOS SECTORES 334, 335, 336, 337, 343 Y 344 - DISTRITOS DE COMAS E INDEPENDENCIA.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(39/40)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2302266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SISTEMAS DE AGUA POTABLE Y ALCANTARILLADO DE LA QUEBRADA DE MANCHAY 3ERA. ETAPA, DISTRITO DE PACHACAMAC, PROVINCIA DE LIMA, REGION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2306770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REDES COMPLEMENTARIAS DE AGUA POTABLE Y ALCANTARILLADO PARA HABILITACIONES REMANENTES DEL PROY. DE MEJORAMIENTO SANITARIO DE LAS AREAS MARGINALES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2309659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 Y ALCANTARILLADO DE LOS SECTORES 273, 277, 278, 279, 280, 394 Y 395 DISTRITO DE VENTANILLA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2317154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SISTEMAS DE AGUA POTABLE Y ALCANTARILLADO DEL SECTOR PARAISO ALTO - SECTOR 308 II ETAPA - DISTRITO DE VILLA MARIA DEL TRIUNFO DISTRITO DE VILL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2322358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ALCANTARILLADO DEL ESQUEMA INTEGRAL VILLAS DE ANCON - DISTRITO DE ANCON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2339705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SISTEMAS DE AGUA POTABLE Y ALCANTARILLADO PARA LA ASOCIACION PRO VIVIENDA PROFAM PERU DISTRITO SANTA ROSA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2340083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SISTEMAS DE AGUA POTABLE Y ALCANTARILLADO DE LOS SECTORES 268, 269, 270, 271, 272, 274, 275 Y 276, DISTRITO DE VENTANILLA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2344329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AGUA POTABLE Y ALCANTARILLADO PARA EL ESQUEMA SAN JUAN DE AMANCAES - DISTRITO 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2344330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SISTEMA DE AGUA POTABLE Y ALCANTARILLADO DEL PROYECTO ESPECIAL LOS ANGELES - DISTRITO DE SAN JUAN DE LURIGANCHO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2389079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 Y ALCANTARILLADO EN LOS DISTRITOS DE ATE Y SANTA ANITA DE LA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2395187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ALCANTARILLADO DE LOS SECTORES 359 Y 360 Y NUEVAS HABILITACIONES ESQUEMA INTEGRAL CARABAYLLO - SECTORES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2396141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 Y ALCANTARILLADO DE LOS SECTORES 361, 362, 363, 364, 365, 384, 385, 386, 387 Y 388 DISTRITO DE PUENTE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2399586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ESQUEMA ANEXO 22-PAMPA DE JICAMARCA DE CANTO GRANDE - SECTORIZACION Y AMPLIACION DE LOS SISTEMAS DE AGUA POTABLE Y ALCANTARILLADO - DISTRITO DE SAN ANTONIO DE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2400301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ESQUEMA CARAPONGO - AMPLIACION DE LOS SISTEMAS DE AGUA POTABLE Y ALCANTARILLADO DE LOS SECTORES 136 Y 137 DISTRITO DE LURIGANCHO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2403503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SISTEMAS DE AGUA POTABLE, ALCANTARILLADO Y TRATAMIENTO DE AGUAS RESIDUALES PARA EL ESQUEMA JOSE GALVEZ SECTOR 315 Y ESQUEMA 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(40/40)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8529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2403504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SECTORIZACION DEL SISTEMA DE AGUA POTABLE Y ALCANTARILLADO DE LA PARTE ALTA DE CHORRILLOS MATRIZ PROCERES - CHORRILLOS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2403511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AGUA POTABLE EN EL A.H. CERRO EL PINO - DISTRITO LA VICTORIA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2412676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AGUA POTABLE Y ALCANTARILLADO PARA LAS NUEVAS HABILITACIONES DEL ESQUEMA PACHACUTEC DEL DISTRITO DE VENTANILLA - PROVINCIA CONSTI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2412955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SISTEMAS DE AGUA POTABLE Y ALCANTARILLADO EN NUEVAS HABILITACIONES PARTES ALTAS DE HUAYCAN II, SECTORES 150, 151, 152, 153, 154 DISTRITO DE 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2501447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AGUA POTABLE Y ALCANTARILLADO EN LAS NUEVAS HABILITACIONES DEL ESQUEMA HORACIO ZEVALLOS, PARIACHI Y ANEXOS DEL DISTRITO DE ATE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2501633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AGUA POTABLE Y ALCANTARILLADO PARA LAS NUEVAS HABILITACIONES DEL ESQUEMA SANTA ROSA Y ANCON EN LOS DISTRITOS DE SANTA ROSA Y ANCO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2503616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AGUA POTABLE Y ALCANTARILLADO EN LOS SECTORES 308, 309 Y 310 VILLA MARIA DEL TRIUNFO DEL DISTRITO DE VILLA MARIA DEL TRIUNFO -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2504554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AGUA POTABLE Y ALCANTARILLADO PARA LOS SECTORES 176,177 Y 178 DEL DISTRITO DE ATE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2525415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LOS SERVICIOS DE AGUA POTABLE Y ALCANTARILLADO PARA LAS NUEVAS HABILITACIONES DEL ESQUEMA ÑAÑA DEL DISTRITO DE LURIGANCHO - PROVINCIA DE LIMA -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2535059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AGUA POTABLE Y ALCANTARILLADO PARA LAS HABILITACIONES DEL SECTOR 326 DEL VILLA EL SALVADOR DEL DISTRITO DE VILLA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(590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1,840.9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1,840.4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1,608.2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1,285.6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926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205: Pliego 205 SNCPI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179: SERVICIO NACIONAL DE CAPACITACION PARA LA INDUSTRIA DE LA CONSTRUCCION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2131774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INFRAESTRUCTURA DEL CENTRO DE CAPACITACION SENCICO ZONAL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2150105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CAPACITACION TECNICO-OCUPACIONAL Y CONSTRUCCION DE INFRAESTRUCTURA FORMATIVA EN LA COMUNIDAD NATIVA DE MAMAYAQUE, DISTRITO DE EL CENEPA, PROVINCIA DE CONDORCANQ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2300386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CAPACITACION PARA LA INDUSTRIA DE LA CONSTRUCCION DE LA ZONAL SENCICO CHICLAYO, DISTRITO DE CHICLAYO, PROVINCIA DE CHICLAYO - LAMBA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2302179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EDUCATIVOS DEL CENTRO DE FORMACION DEL SENCICO EN EL DISTRITO DE YANAHUARA, PROVINCIA DE AREQUIPA, REGION AREQUIPA.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2336475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CAPACITACION EN CONSTRUCCION DE LA UNIDAD OPERATIVA SENCICO CAJAMARCA, DISTRITO, PROVINCIA Y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2488963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CAPACITACION PARA LA INDUSTRIA DE LA CONSTRUCCION (SENCICO) - UNIDAD OPERATIVA MOYOBAMBA, DISTRITO DE MOYOBAMBA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2539598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CAPACITACION PARA LA INDUSTRIA DE LA CONSTRUCCION - SENCICO DISTRITO DE MOQUEGUA - PROVINCIA DE MARISCAL NIETO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2562253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TALLER, AULA, BIBLIOTECA Y LABORATORIO; ADEMAS DE OTROS ACTIVOS EN EL(LA) SEDE CENTRAL DEL SENCICO DISTRITO DE SAN BORJA, PROVINCIA LIMA,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391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207: Pliego 207 OTASS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1589: ORGANISMO TECNICO DE LA ADMINISTRACION DE LOS SERVICIOS DE SANEAMIENTO -OTASS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2672852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HABITABILIDAD INSTITUCIONAL EN EL ORGANISMO TECNICO DE LA ADMINISTRACION DE LOS SERVICIOS DE SANEAMIENTO DISTRITO DE PUEBLO LIBRE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1719: MODERNIZACIÓN DE LA PRESTACIÓN DE LOS SERVICIOS DE AGUA POTABLE Y SANEAMIENTO DE LAS EPSS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2325008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OTROS: MODERNIZACION DE LA PRESTACION DE LOS SERVICIOS DE AGUA POTABLE Y SANEAMIENTO EN LAS EPS EMAPACOP, SEDACUSCO, SEDAPAR, SEMAPA BARR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211: Pliego 211 OFPI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1730: CREACION Y MEJORAMIENTO DEL SERVICIO DE CATASTRO EN DISTRITOS SELECCIONADOS DE LAS PROVINCIAS DE LIMA, LAMBAYEQUE, CHICLAYO Y PIURA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2459010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CATASTRO URBANO EN DISTRITOS PRIORIZADOS DE LAS PROVINCIAS DE CHICLAYO Y LAMBAYEQUE DEL DEPARTAMENTO DE LAMBAYEQUE; LA PROVINCIA DE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vc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Vivienda, Construcción y Saneamiento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www.gob.pe/vivienda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Guillermo Prescott 164, San Isidro, Lima – Perú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VIVIENDA CONSTRUCCION Y SANEAMIENTO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6808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037 MVCS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1,840.9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1,840.4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1,608.2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1,285.6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001-1082: MINISTERIO DE VIVIENDA, CONSTRUCCION Y SANEAMIENTO- ADM.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004-1085: PROGRAMA NACIONAL DE SANEAMIENTO URBANO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005-1443: PROGRAMA NACIONAL DE SANEAMIENTO 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006-1691: AGUA SEGURA PARA LIMA Y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205 SNCPI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001-179: SERVICIO NACIONAL DE CAPACITACION PARA LA INDUSTRIA DE LA CONSTRUCCION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207 OTASS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001-1589: ORGANISMO TECNICO DE LA ADMINISTRACION DE LOS SERVICIOS DE SANEAMIENTO -OTASS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003-1719: MODERNIZACIÓN DE LA PRESTACIÓN DE LOS SERVICIOS DE AGUA POTABLE Y SANEAMIENTO DE LAS EPSS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211 OFPI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003-1730: CREACION Y MEJORAMIENTO DEL SERVICIO DE CATASTRO EN DISTRITOS SELECCIONADOS DE LAS PROVINCIAS DE LIMA, LAMBAYEQUE, CHICLAYO Y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037: Pliego 037 MVCS  (590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1,840.9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1,840.4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1,608.2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1,285.6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1082: MINISTERIO DE VIVIENDA, CONSTRUCCION Y SANEAMIENTO- ADM. GENERAL  (26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2193289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SANEAMIENTO BASICO EN EL CASERIO ALTO BOLOGNESI DEL DISTRITO DE SAN IGNACIO - PROVINCIA DE SAN IGNACIO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2234766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ALCANTARILLADO Y TRATAMIENTO DE AGUAS SERVIDAS DE LA CIUDAD DE PUERTO MALDONADO.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2241642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SISTEMA DE AGUA POTABLE Y ALCANTARILLADO EN EL CENTRO URBANO DEL CPM DE SAN SEBASTIAN DE CHOROPAMPA, DISTRITO DE MAGDALENA - CAJAMA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2256322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AGUA POTABLE Y ALCANTARILLADO SANITARIO EN LA NUEVA CIUDAD DE OLMOS, DISTRITO DE OLMOS - PROVINCIA DE LAMBAYEQUE - REGION LAMBAY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2266697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SERVICIOS DE VIALIDAD URBANA PARA LA NUEVA CIUDAD DE OLMOS, DISTRITO DE OLMOS, PROVINCIA DE LAMBAYEQUE -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2270290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OTROS: HABILITACION PARA LA CREACION DE LA NUEVA CIUDAD DE OLMOS, PROVINCIA DE LAMBAYEQUE,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2277384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 - HABILITACION URBANA PARA LA REUBICACION DE LA POBLACION DE LA ZONA BAJA DE BELEN, EN EL PREDIO EL VARILLALITO DEL DISTRITO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2288094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MALECON NORTE Y SUR EN LA FRONTERA PERU - ECUADOR, DISTRITO DE AGUAS VERDES, PROVINCIA DE ZARUMILLA, REGION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2337107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MEJORAMIENTO DE LOS SERVICIOS DE RECOLECCION Y TRATAMIENTO DE AGUAS RESIDUALES DE LAS CIUDADES DE AYAVIRI, MOHO, JULIACA, PUNO, ILAVE Y JULI,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2414594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PLAZA DE LA HERMANDAD EN LA FRONTERA PERU - ECUADOR, EN LA LOCALIDAD DE AGUAS VERDES - DISTRITO DE AGUAS VERDES - PROVINCIA DE ZARUMILLA -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2420630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SERVICIOS PRESTADOS A LOS USUARIOS DEL MINISTERIO DE VIVIENDA CONSTRUCCION Y SANEAMIENTO SAN ISIDRO DEL DISTRITO DE SAN ISIDRO - PROVINCIA DE LIMA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2431423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Y REHABILITACION DE INFRAESTRUCTURA VIAL DE LA ZONA OESTE DEL DISTRITO DE TUMBES - TUMBES - TUMBES.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2469992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TRATAMIENTO DE AGUAS RESIDUALES PARA DISPOSICION FINAL Y/O REUSO E INFRAESTRUCTURA DE LA RED DE RECOLECCION EN 7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2469999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TRATAMIENTO DE AGUAS RESIDUALES PARA DISPOSICION FINAL Y/O REUSO, MEJORAMIENTO Y AMPLIACION DE LA INFRAESTRUCTURA DE LA RED DE RECOLECC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2470012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TRATAMIENTO DE AGUAS RESIDUALES PARA DISPOSICION FINAL EN EL DISTRITO DE SAN JOSE DE SISA DE LA PROVINCIA DE EL DORADO Y EN LOS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2502043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LOSA DEPORTIVA MULTIUSO DEL BARRIO HUANCA MARCALLAC DE LA LOCLAIDAD DE HAQUIRA DEL DISTRITO DE HAQUIRA - PROVINCIA DE COTABAMBAS -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2515057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SANEAMIENTO BASICO DE LAS LOCALIDADES DE LUCMILLO, EL LIRIO Y EL CASTILLO DEL DISTRITO DE SAN SILVESTRE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2591553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MOVILIDAD URBANA EN AVENIDAS, CALLES, JIRONES Y PASAJES EN EL CENTRO POBLADO DE UCHUCARCO DISTRITO DE CHAMACA DE LA PROVINCIA DE 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2600082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RURAL Y CREACION DEL SERVICIO DE ALCANTARILLADO U OTRAS FORMAS DE DISPOSICION SANITARIA DE EXCRETAS EN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2611050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POTABLE RURAL Y CREACION DEL SERVICIO DE ALCANTARILLADO U OTRAS FORMAS DE DISPOSICION SANITARIA DE EXCRETAS EN LA LOCALIDAD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2613071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RURAL Y CREACION DEL SERVICIO DE ALCANTARILLADO U OTRAS FORMAS DE DISPOSICION SANITARIA DE EXCRETAS EN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2618179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MOVILIDAD URBANA EN LA TRANSITABILIDAD VEHICULAR Y PEATONAL DE LAS CALLES INTERNAS DEL SECTOR LAS PRADERAS DE LA ZONA 4 ANEXO 08 DEL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2623863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MOVILIDAD URBANA EN LA LOCALIDAD DE RECUAY DISTRITO DE RECUAY DE LA PROVINCIA DE RECUAY DEL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2634973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MOVILIDAD URBANA EN LA AV. ALAMEDA CORAZON DE CHUMBIVILCAS Y CALLES QUIÑONES, 24, SEMINARIO, 13, TRES CRUCES DE ORO, CONCEPCION,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2662599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RURAL Y DEL SERVICIO DE ALCANTARILLADO U OTRAS FORMAS DE DISPOSICION SANITARIA DE EXCRETAS EN EL CENTRO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1085: PROGRAMA NACIONAL DE SANEAMIENTO URBANO  (57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1,093.4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1,093.4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792.7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(3/40)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VIVIENDA CONSTRUCCION Y SANEAMIENTO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2017723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CONSTRUCCION DEL SISTEMA DE ALCANTARILLADO DEL DISTRITO DE ACOLLA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2046487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SISTEMA DE AGUA POTABLE Y ALCANTARILLADO DEL CASCO URBANO DEL DISTRITO DE LA UNION, PROVINCIA DE PIURA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2090887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DRENAJE PLUVIAL DE LA CIUDAD DE JULIACA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2094736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 - PROGRAMA DE MEDIDAS DE RAPIDO IMPACTO II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2133298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ALCANTARILLADO DE LA LOCALIDAD DE ASILLO, DISTRITO DE ASILLO - AZANGARO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2157797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LOS SISTEMA DE AGUA POTABLE Y ALCANTARILLADO DE LA LOCALIDAD DE MARCONA, DISTRITO DE MARCONA - NAZCA -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2161852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RENOVACION Y MEJORAMIENTO DEL SISTEMA DE AGUA POTABLE Y ALCANTARILLADO DE COCACHACRA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2167692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EQUIPAMIENTO DE UNA NUEVA PLANTA DE TRATAMIENTO DE AGUA POTABLE DE CALANA, DISTRITO DE CALANA PROVINCIA DE TACNA, REGION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2178481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RENOVACION Y MEJORAMIENTO DEL SISTEMA DE AGUA POTABLE Y ALCANTARILLADO EN LA LOCALIDAD DE CHUQUIBAMBA DISTRITO DE CHUQUIBAMBA, PROVINCIA DE CONDESUY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2188775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INTEGRAL DE AGUA POTABLE Y SANEAMIENTO EN LAS LOCALIDADES DE COATA, SUCASCO Y ALMOZANCHE, DISTRITO DE COATA - PUNO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2193247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INSTALACION, MEJORAMIENTO DEL SERVICIO DE AGUA POTABLE Y SANEAMIENTO DE 103 CASERIOS, DISTRITO DE HUARMACA -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2214737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ABASTECIMIENTO DE AGUA POTABLE E INSTALACION DEL SISTEMA DE ALCANTARILLADO EN EL P.V.P.D. LOS DELFINES, DISTRITO DE SAN JUAN BAUTIST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2235574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 LOS SISTEMAS DE AGUA POTABLE Y ALCANTARILLADO EN LA LOCALIDAD DE CHINCHERO, DISTRITO DE CHINCHERO - URUBAMBA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2260867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EVACUACION, TRATAMIENTO Y DISPOSICION FINAL DE LAS AGUAS SERVIDAS DE LAS CIUDADES DE SULLANA Y BELLAVISTA, PROVINCIA DE SULLANA - 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2280879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SISTEMA DE DISTRIBUCION DE AGUA POTABLE DE LA CIUDAD DEL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