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600086.html" TargetMode="External"/><Relationship Id="rId3" Type="http://schemas.openxmlformats.org/officeDocument/2006/relationships/hyperlink" Target="https://noncataclysmic-limpingly-kaelyn.ngrok-free.dev/inversiones/gn/dnpp_2687837.html" TargetMode="External"/><Relationship Id="rId4" Type="http://schemas.openxmlformats.org/officeDocument/2006/relationships/hyperlink" Target="https://noncataclysmic-limpingly-kaelyn.ngrok-free.dev/inversiones/gn/dnpp_2690493.html" TargetMode="External"/><Relationship Id="rId5" Type="http://schemas.openxmlformats.org/officeDocument/2006/relationships/hyperlink" Target="https://noncataclysmic-limpingly-kaelyn.ngrok-free.dev/inversiones/gn/dnpp_2690901.html" TargetMode="External"/><Relationship Id="rId6" Type="http://schemas.openxmlformats.org/officeDocument/2006/relationships/hyperlink" Target="https://noncataclysmic-limpingly-kaelyn.ngrok-free.dev/inversiones/gn/dnpp_2197584.html" TargetMode="External"/><Relationship Id="rId7" Type="http://schemas.openxmlformats.org/officeDocument/2006/relationships/hyperlink" Target="https://noncataclysmic-limpingly-kaelyn.ngrok-free.dev/inversiones/gn/dnpp_2327366.html" TargetMode="External"/><Relationship Id="rId8" Type="http://schemas.openxmlformats.org/officeDocument/2006/relationships/hyperlink" Target="https://noncataclysmic-limpingly-kaelyn.ngrok-free.dev/inversiones/gn/dnpp_2381910.html" TargetMode="External"/><Relationship Id="rId9" Type="http://schemas.openxmlformats.org/officeDocument/2006/relationships/hyperlink" Target="https://noncataclysmic-limpingly-kaelyn.ngrok-free.dev/inversiones/gn/dnpp_2602390.html" TargetMode="Externa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309276.html" TargetMode="External"/><Relationship Id="rId4" Type="http://schemas.openxmlformats.org/officeDocument/2006/relationships/hyperlink" Target="https://noncataclysmic-limpingly-kaelyn.ngrok-free.dev/inversiones/gn/dnpp_2590132.html" TargetMode="External"/><Relationship Id="rId5" Type="http://schemas.openxmlformats.org/officeDocument/2006/relationships/hyperlink" Target="https://noncataclysmic-limpingly-kaelyn.ngrok-free.dev/inversiones/gn/dnpp_2660654.html" TargetMode="External"/><Relationship Id="rId6" Type="http://schemas.openxmlformats.org/officeDocument/2006/relationships/hyperlink" Target="https://noncataclysmic-limpingly-kaelyn.ngrok-free.dev/inversiones/gn/dnpp_2660688.html" TargetMode="External"/><Relationship Id="rId7" Type="http://schemas.openxmlformats.org/officeDocument/2006/relationships/hyperlink" Target="https://noncataclysmic-limpingly-kaelyn.ngrok-free.dev/inversiones/gn/dnpp_2660702.html" TargetMode="External"/><Relationship Id="rId8" Type="http://schemas.openxmlformats.org/officeDocument/2006/relationships/hyperlink" Target="https://noncataclysmic-limpingly-kaelyn.ngrok-free.dev/inversiones/gn/dnpp_2660713.html" TargetMode="External"/><Relationship Id="rId9" Type="http://schemas.openxmlformats.org/officeDocument/2006/relationships/hyperlink" Target="https://noncataclysmic-limpingly-kaelyn.ngrok-free.dev/inversiones/gn/dnpp_2660715.html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MUJER Y POBLACIONES VULNERABLES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muj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MUJER Y POBLACIONES VULNERABLES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106969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039 MMPV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1,041.6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951.1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001-1087: MINISTERIO DE LA MUJER Y POBLACIONES VULNERABLES- ADM. NIVEL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006-1160: PROGRAMA INTEGRAL NACIONAL PARA EL BIENESTAR FAMILIAR- INABIF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451.0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394.9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009-1232: PROGRAMA NACIONAL CONTRA LA VIOLENCIA FAMILIAR Y SEXUAL (PNCVFS)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87.2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345 CONADIS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001-1008: CONSEJO NAC. PARA LA INTEGRACION DE LA PERSONA CON DISCAPACIDAD- CONADIS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MUJER Y POBLACIONES VULNERABLES EN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106969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039 MMPV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001-1087: MINISTERIO DE LA MUJER Y POBLACIONES VULNERABLES- ADM. NIVEL CENTRAL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006-1160: PROGRAMA INTEGRAL NACIONAL PARA EL BIENESTAR FAMILIAR- INABIF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009-1232: PROGRAMA NACIONAL CONTRA LA VIOLENCIA FAMILIAR Y SEXUAL (PNCVFS)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345 CONADIS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001-1008: CONSEJO NAC. PARA LA INTEGRACION DE LA PERSONA CON DISCAPACIDAD- CONADIS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MUJER Y POBLACIONES VULNERABLES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43814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039: Pliego 039 MMPV  (8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1087: MINISTERIO DE LA MUJER Y POBLACIONES VULNERABLES- ADM. NIVEL CENTRAL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2600086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INFORMACION EN LA PLATAFORMA DE INTEROPERABILIDAD DEL MIMP DISTRITO DE LIMA DE LA PROVINCIA DE LIMA DEL DEPARTAMEN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2687837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LAVADORA SECADORA AUTOMATICA Y MOBILIARIO DE AMBIENTES COMPLEMENTARIOS; EN EL(LA) CENTRO DE ATENCION DE NOCHE SAN MIGUEL EN EL CENTRO POBLADO LA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2690493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LAVADORA SECADORA AUTOMATICA, CAMA CLINICA RODABLE Y EQUIPO DE SALA DE TERAPIA; EN EL(LA) CENTRO DE ATENCION RESIDENCIAL MIXTO (CARPAM) SAGRADOS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2690901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CAMA CLINICA RODABLE, LAVADORA SECADORA AUTOMATICA Y EQUIPO DE SALA DE TERAPIA; EN EL(LA) CENTRO DE ATENCION RESIDENCIAL MIXTO (CARPAM) ROSA DE 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1160: PROGRAMA INTEGRAL NACIONAL PARA EL BIENESTAR FAMILIAR- INABIF  (3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2197584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PROTECCION INTEGRAL A ADOLESCENTES MUJERES DE 13 A 17 AÑOS EN EL CENTRO DE ATENCION RESIDENCIAL ERMELINDA CARRERA,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2327366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CENTRO DE ATENCION RESIDENCIAL PARA PERSONAS ADULTAS MAYORES EN CONDICIONES DE POBREZA, POBREZA EXTREMA Y VULNERABILIDAD FELICIDAD SAN MIGUEL DEL DISTR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2381910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DEL CENTRO DE DESARROLLO INTEGRAL DE LA FAMILIA SAN JUDAS TADEO VILLA EL SALVADOR DEL DISTRITO DE VILLA EL SALVADOR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1232: PROGRAMA NACIONAL CONTRA LA VIOLENCIA FAMILIAR Y SEXUAL (PNCVFS)  (1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2602390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SERVIDOR, HARDWARE GENERAL, SISTEMA DE INFORMACION Y SWITCH; ADEMAS DE OTROS ACTIVOS EN EL(LA) PROGRAMA NACIONAL PARA LA PREVENCION Y ERRADICACIO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(8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13.2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MUJER Y POBLACIONES VULNERABLES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9260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345: Pliego 345 CONADIS  (8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1008: CONSEJO NAC. PARA LA INTEGRACION DE LA PERSONA CON DISCAPACIDAD- CONADIS  (8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2309276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EDUCACION TECNICO PRODUCTIVA DEL CENTRO DE EDUCACION TECNICO PRODUCTIVA (CETPRO) ALCIDES SALOMON ZORRILLA, DISTRITO DE BELLAVIS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2590132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HARDWARE GENERAL Y SOFTWARE; EN EL(LA) CONADIS EN LA LOCALIDAD LIMA, DISTRITO DE LIMA,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2660654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LAVADORA SECADORA AUTOMATICA Y HARDWARE GENERAL; EN EL(LA) CENTRO DE ACOGIDA RESIDENCIAL PARA PERSPONA CON DISCAPACIDAD ESPERANZA DISTRITO DE SAN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2660688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LAVADORA SECADORA AUTOMATICA Y HARDWARE GENERAL; EN EL(LA) CENTRO DE ACOGIDA RESIDENCIAL PARA PERSONAS CON DISCAPACIDAD SAN FRANCISCO DE ASIS EN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2660702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LAVADORA SECADORA AUTOMATICA Y HARDWARE GENERAL; EN EL(LA) CENTRO DE ACOGIDA RESIDENCIAL PARA PERSONAS CON DISCAPACIDAD NIÑO JESUS DE PRAGA EN EL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2660713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LAVADORA SECADORA AUTOMATICA, SISTEMA DE REFRIGERACION Y HARDWARE GENERAL; EN EL(LA) CENTRO DE ACOGIDA RESIDENCIAL PARA PERSONAS CON DISCAPACIDAD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2660715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LAVADORA SECADORA AUTOMATICA Y HARDWARE GENERAL; REMODELACION DE TALLER; EN EL(LA) CENTRO DE ACOGIDA RESIDENCIAL PARA PERSONAS CON DISCAPACIDAD 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(8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muj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la Mujer y Poblaciones Vulnerables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www.gob.pe/mimp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Jr. Camaná 616, Lima – Perú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