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89893.html" TargetMode="External"/><Relationship Id="rId3" Type="http://schemas.openxmlformats.org/officeDocument/2006/relationships/hyperlink" Target="https://noncataclysmic-limpingly-kaelyn.ngrok-free.dev/inversiones/gn/dnpp_2696911.html" TargetMode="External"/><Relationship Id="rId4" Type="http://schemas.openxmlformats.org/officeDocument/2006/relationships/hyperlink" Target="https://noncataclysmic-limpingly-kaelyn.ngrok-free.dev/inversiones/gn/dnpp_2711975.html" TargetMode="External"/><Relationship Id="rId5" Type="http://schemas.openxmlformats.org/officeDocument/2006/relationships/hyperlink" Target="https://noncataclysmic-limpingly-kaelyn.ngrok-free.dev/inversiones/gn/dnpp_2001621.html" TargetMode="External"/><Relationship Id="rId6" Type="http://schemas.openxmlformats.org/officeDocument/2006/relationships/hyperlink" Target="https://noncataclysmic-limpingly-kaelyn.ngrok-free.dev/inversiones/gn/dnpp_2156572.html" TargetMode="External"/><Relationship Id="rId7" Type="http://schemas.openxmlformats.org/officeDocument/2006/relationships/hyperlink" Target="https://noncataclysmic-limpingly-kaelyn.ngrok-free.dev/inversiones/gn/dnpp_2176872.html" TargetMode="External"/><Relationship Id="rId8" Type="http://schemas.openxmlformats.org/officeDocument/2006/relationships/hyperlink" Target="https://noncataclysmic-limpingly-kaelyn.ngrok-free.dev/inversiones/gn/dnpp_2251692.html" TargetMode="External"/><Relationship Id="rId9" Type="http://schemas.openxmlformats.org/officeDocument/2006/relationships/hyperlink" Target="https://noncataclysmic-limpingly-kaelyn.ngrok-free.dev/inversiones/gn/dnpp_2251706.html" TargetMode="External"/><Relationship Id="rId10" Type="http://schemas.openxmlformats.org/officeDocument/2006/relationships/hyperlink" Target="https://noncataclysmic-limpingly-kaelyn.ngrok-free.dev/inversiones/gn/dnpp_2264144.html" TargetMode="External"/><Relationship Id="rId11" Type="http://schemas.openxmlformats.org/officeDocument/2006/relationships/hyperlink" Target="https://noncataclysmic-limpingly-kaelyn.ngrok-free.dev/inversiones/gn/dnpp_2269925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74367.html" TargetMode="External"/><Relationship Id="rId3" Type="http://schemas.openxmlformats.org/officeDocument/2006/relationships/hyperlink" Target="https://noncataclysmic-limpingly-kaelyn.ngrok-free.dev/inversiones/gn/dnpp_2274456.html" TargetMode="External"/><Relationship Id="rId4" Type="http://schemas.openxmlformats.org/officeDocument/2006/relationships/hyperlink" Target="https://noncataclysmic-limpingly-kaelyn.ngrok-free.dev/inversiones/gn/dnpp_2274563.html" TargetMode="External"/><Relationship Id="rId5" Type="http://schemas.openxmlformats.org/officeDocument/2006/relationships/hyperlink" Target="https://noncataclysmic-limpingly-kaelyn.ngrok-free.dev/inversiones/gn/dnpp_2274665.html" TargetMode="External"/><Relationship Id="rId6" Type="http://schemas.openxmlformats.org/officeDocument/2006/relationships/hyperlink" Target="https://noncataclysmic-limpingly-kaelyn.ngrok-free.dev/inversiones/gn/dnpp_2278875.html" TargetMode="External"/><Relationship Id="rId7" Type="http://schemas.openxmlformats.org/officeDocument/2006/relationships/hyperlink" Target="https://noncataclysmic-limpingly-kaelyn.ngrok-free.dev/inversiones/gn/dnpp_2287596.html" TargetMode="External"/><Relationship Id="rId8" Type="http://schemas.openxmlformats.org/officeDocument/2006/relationships/hyperlink" Target="https://noncataclysmic-limpingly-kaelyn.ngrok-free.dev/inversiones/gn/dnpp_2301707.html" TargetMode="External"/><Relationship Id="rId9" Type="http://schemas.openxmlformats.org/officeDocument/2006/relationships/hyperlink" Target="https://noncataclysmic-limpingly-kaelyn.ngrok-free.dev/inversiones/gn/dnpp_2303276.html" TargetMode="External"/><Relationship Id="rId10" Type="http://schemas.openxmlformats.org/officeDocument/2006/relationships/hyperlink" Target="https://noncataclysmic-limpingly-kaelyn.ngrok-free.dev/inversiones/gn/dnpp_2433509.html" TargetMode="External"/><Relationship Id="rId11" Type="http://schemas.openxmlformats.org/officeDocument/2006/relationships/hyperlink" Target="https://noncataclysmic-limpingly-kaelyn.ngrok-free.dev/inversiones/gn/dnpp_2680237.html" TargetMode="External"/><Relationship Id="rId12" Type="http://schemas.openxmlformats.org/officeDocument/2006/relationships/hyperlink" Target="https://noncataclysmic-limpingly-kaelyn.ngrok-free.dev/inversiones/gn/dnpp_2705813.html" TargetMode="External"/><Relationship Id="rId13" Type="http://schemas.openxmlformats.org/officeDocument/2006/relationships/hyperlink" Target="https://noncataclysmic-limpingly-kaelyn.ngrok-free.dev/inversiones/gn/dnpp_2718722.html" TargetMode="External"/><Relationship Id="rId14" Type="http://schemas.openxmlformats.org/officeDocument/2006/relationships/hyperlink" Target="https://noncataclysmic-limpingly-kaelyn.ngrok-free.dev/inversiones/gn/dnpp_2646126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13205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DESARROLLO E INCLUSION SOCIAL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desarroll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DESARROLLO E INCLUSION SOCIAL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6808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040 MDIS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7,505.6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5,969.8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4,889.0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001-1424: MINISTERIO DE DESARROLLO E INCLUSION SOCIAL- SEDE CENTRAL- MIDIS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003-1426: MIDIS- PROGRAMA NACIONAL CUNA MAS - PNCM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1,040.6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1,043.7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004-1427: MIDIS- FONDO DE COOPERACION PARA EL DESARROLLO SOCIAL - FONCODES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005-1428: MIDIS- PROGRAMA NACIONAL DE APOYO DIRECTO A LOS MAS POBRES- JUNTOS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1,077.1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1,077.2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1,054.5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1,053.2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006-1441: MIDIS- PROGRAMA NACIONAL DE ASISTENCIA SOLIDARIA PENSION 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008-1674: PROGRAMA NACIONAL PLATAFORMAS DE ACCION PARA LA INCLUSION SOCIAL - PAIS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010-1723: MIDIS - CONTIGO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011-1786: PROGRAMA DE ALIMENTACION ESCOLAR (PAE)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1,506.6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1,052.1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041 OFIS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001-1768: ORGANISMO DE FOCALIZACIÓN E INFORMACIÓN SOCIAL - 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002-1777: PROGRAMA PARA EL FORTALECIMIENTO DEL SISTEMA NACIONAL DE FOCALIZACION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DESARROLLO E INCLUSION SOCIAL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35048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040 MDIS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001-1424: MINISTERIO DE DESARROLLO E INCLUSION SOCIAL- SEDE CENTRAL- MIDIS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004-1427: MIDIS- FONDO DE COOPERACION PARA EL DESARROLLO SOCIAL - FONCODES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008-1674: PROGRAMA NACIONAL PLATAFORMAS DE ACCION PARA LA INCLUSION SOCIAL - PAIS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010-1723: MIDIS - CONTIGO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041 OFIS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002-1777: PROGRAMA PARA EL FORTALECIMIENTO DEL SISTEMA NACIONAL DE FOCALIZACION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DESARROLLO E INCLUSION SOCIAL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62102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040: Pliego 040 MDIS  (23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1424: MINISTERIO DE DESARROLLO E INCLUSION SOCIAL- SEDE CENTRAL- MIDIS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2689893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GENERAL; EN EL(LA) SEDE CENTRAL DEL MINISTERIO DE DESARROLLO E INCLUSION SOCIAL, DISTRITO DE SAN ISIDRO, PROVINCIA LIMA, DEPARTAMENTO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2696911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EDIFICACION; CONSTRUCCION DE SISTEMA DE PROTECCION CONTRA INCENDIOS Y ESCALERA DE ACCESO; EN EL(LA) SEDE CENTRAL DEL MINISTERIO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1427: MIDIS- FONDO DE COOPERACION PARA EL DESARROLLO SOCIAL - FONCODES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2711975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 Y SERVIDOR; EN EL(LA) UNIDAD EJECUTORA N° 004-1427: MIDIS - FONDO DE COOPERACION PARA EL DESARROLLO SOCIAL-FONCODES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1674: PROGRAMA NACIONAL PLATAFORMAS DE ACCION  PARA LA INCLUSION SOCIAL - PAIS  (19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2156572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DE APOYO AL HABITAT RURAL EN EL SECTOR SHULUSH - C.C TICLLOS TICLLOS-BOLOGNESI-ANCASH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2176872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DE APOYO AL HABITAT RURAL EN EL C.P. GOLLAYHUASI- SANTA MARIA DEL VALLE-HUANUCO-HUANUCO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2251692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LA COMUNIDAD NATIVA DE PAMPA ENTSA, DISTRITO EL CENEPA, PROVINCIA CONDORCANQUI, DEPARTAMENTO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2251706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DE SAWETO, DISTRITO MASISEA, PROVINCIA DE CORONEL PORTILLO, DEPARTAMENTO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2264144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12 DE OCTUBRE, DISTRITO DE TIGRE, PROVINCIA DE LORETO,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2269925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DE PANTOJA, DISTRITO DE TORRES CAUSANA,PROVINCIA DE MAYNAS,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DESARROLLO E INCLUSION SOCIAL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2274367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REMANSO, DISTRITO YAGUAS, PROVINCIA PUTUMAYO,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2274456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SOPLIN VARGAS, DISTRITO TENIENTE MANUEL CLAVERO, PROVINCIA PUTUMAYO,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2274563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NUEVA ANGUSILLA, DISTRITO TENIENTE MANUEL CLAVERO, PROVINCIA PUTUMAYO,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2274665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SAN ANTONIO DEL ESTRECHO, DISTRITO PUTUMAYO, PROVINCIA PUTUMAYO,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2278875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-TAMBO EN EL CENTRO POBLADO DE SANTA ANA I ZONA, DISTRITO DE FERNANDO LORES, PROVINCIA MAYNAS,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2287596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-TAMBO EN EL CENTRO POBLADO DE PALMA REAL, DISTRITO DE TAMBOPATA, PROVINCIA TAMBOPATA, DEPARTAMENTO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2301707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TAMBO EN EL CENTRO POBLADO DE SAN PEDRO ZONA I, DISTRITO DE NAUTA, PROVINCIA LORETO,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2303276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-TAMBO EN EL CENTRO POBLADO DE BUENAS LOMAS NUEVA, DISTRITO DE YAQUERANA, PROVINCIA REQUENA,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2433509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CENTRO DE SERVICIOS - TAMBO EN EL CENTRO POBLADO SONDOR - CAHUACHO - CARAVELI-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2680237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GENERAL; EN DOSCIENTOS NOVENTA Y UN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2705813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DEL ESTADO EN POBLACIONES RURALES EN TAMBO SANTA ROSA DE CENTRO POBLADO SANTA ROSA DISTRITO DE SANTA ROSA DE LORETO DE LA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2718722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DEL ESTADO EN POBLACIONES RURALES EN LA PLATAFORMA DE ATENCION DE SERVICIOS TAMBO MIGUEL GRAU DE CENTRO POBLADO MIGUEL GRAU DISTRITO DE 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1723: MIDIS - CONTIGO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2646126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SWITCH, SISTEMA DE SEGURIDAD PERIMETRAL (FIREWALL), CENTRAL TELEFONICA Y SERVIDOR; ADEMAS DE OTROS ACTIVOS EN EL(LA) UNIDAD DE TECNOLOGIAS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DESARROLLO E INCLUSION SOCIAL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041: Pliego 041 OFIS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1777: PROGRAMA PARA EL FORTALECIMIENTO DEL SISTEMA NACIONAL DE FOCALIZACION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2613205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INFORMACION DEL MIDIS, EN EL MARCO DEL SISTEMA NACIONAL DE FOCALIZACION (SINAFO),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desarroll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Desarrollo e Inclusión Social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www.gob.pe/midis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Paseo de la República 3101, San Isidro, Lima – Perú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